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ink/ink1.xml" ContentType="application/inkml+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1.xml" ContentType="application/vnd.openxmlformats-officedocument.presentationml.notesSlide+xml"/>
  <Override PartName="/ppt/charts/chart7.xml" ContentType="application/vnd.openxmlformats-officedocument.drawingml.chart+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charts/chart8.xml" ContentType="application/vnd.openxmlformats-officedocument.drawingml.chart+xml"/>
  <Override PartName="/ppt/charts/chart9.xml" ContentType="application/vnd.openxmlformats-officedocument.drawingml.chart+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732" r:id="rId5"/>
    <p:sldMasterId id="2147483674" r:id="rId6"/>
    <p:sldMasterId id="2147483692" r:id="rId7"/>
  </p:sldMasterIdLst>
  <p:notesMasterIdLst>
    <p:notesMasterId r:id="rId36"/>
  </p:notesMasterIdLst>
  <p:sldIdLst>
    <p:sldId id="361" r:id="rId8"/>
    <p:sldId id="2147475333" r:id="rId9"/>
    <p:sldId id="2147471577" r:id="rId10"/>
    <p:sldId id="2147471578" r:id="rId11"/>
    <p:sldId id="2147471579" r:id="rId12"/>
    <p:sldId id="2147475350" r:id="rId13"/>
    <p:sldId id="2147475425" r:id="rId14"/>
    <p:sldId id="2147475426" r:id="rId15"/>
    <p:sldId id="2147475427" r:id="rId16"/>
    <p:sldId id="2147475428" r:id="rId17"/>
    <p:sldId id="2147475429" r:id="rId18"/>
    <p:sldId id="2147475430" r:id="rId19"/>
    <p:sldId id="2147475431" r:id="rId20"/>
    <p:sldId id="2147475432" r:id="rId21"/>
    <p:sldId id="2147475433" r:id="rId22"/>
    <p:sldId id="2147475434" r:id="rId23"/>
    <p:sldId id="2147475435" r:id="rId24"/>
    <p:sldId id="2147475436" r:id="rId25"/>
    <p:sldId id="2147475437" r:id="rId26"/>
    <p:sldId id="2147475438" r:id="rId27"/>
    <p:sldId id="2147475439" r:id="rId28"/>
    <p:sldId id="2147475440" r:id="rId29"/>
    <p:sldId id="3136" r:id="rId30"/>
    <p:sldId id="5298" r:id="rId31"/>
    <p:sldId id="5299" r:id="rId32"/>
    <p:sldId id="5268" r:id="rId33"/>
    <p:sldId id="5280" r:id="rId34"/>
    <p:sldId id="491" r:id="rId35"/>
  </p:sldIdLst>
  <p:sldSz cx="12192000" cy="6858000"/>
  <p:notesSz cx="9144000" cy="6858000"/>
  <p:embeddedFontLst>
    <p:embeddedFont>
      <p:font typeface="Panton" pitchFamily="2" charset="77"/>
      <p:regular r:id="rId37"/>
      <p:bold r:id="rId38"/>
      <p:italic r:id="rId39"/>
      <p:boldItalic r:id="rId40"/>
    </p:embeddedFont>
    <p:embeddedFont>
      <p:font typeface="Panton Light" pitchFamily="2" charset="77"/>
      <p:regular r:id="rId41"/>
      <p:bold r:id="rId42"/>
      <p:italic r:id="rId43"/>
      <p:boldItalic r:id="rId44"/>
    </p:embeddedFont>
    <p:embeddedFont>
      <p:font typeface="Panton SemiBold" pitchFamily="2" charset="77"/>
      <p:regular r:id="rId45"/>
      <p:bold r:id="rId46"/>
      <p:italic r:id="rId47"/>
      <p:boldItalic r:id="rId48"/>
    </p:embeddedFont>
    <p:embeddedFont>
      <p:font typeface="Panton SemiBold Italic" pitchFamily="2" charset="77"/>
      <p:regular r:id="rId49"/>
      <p:bold r:id="rId50"/>
      <p:italic r:id="rId51"/>
      <p:boldItalic r:id="rId52"/>
    </p:embeddedFont>
    <p:embeddedFont>
      <p:font typeface="Product Sans"/>
      <p:regular r:id="rId53"/>
      <p:bold r:id="rId54"/>
      <p:italic r:id="rId55"/>
    </p:embeddedFont>
    <p:embeddedFont>
      <p:font typeface="Webdings" pitchFamily="2" charset="2"/>
      <p:regular r:id="rId56"/>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F6F5F4C3-A81E-F547-8D42-D9C68430E080}">
          <p14:sldIdLst>
            <p14:sldId id="361"/>
          </p14:sldIdLst>
        </p14:section>
        <p14:section name="Insight Health" id="{AFA41931-D976-C544-AFF5-4AF45E431965}">
          <p14:sldIdLst>
            <p14:sldId id="2147475333"/>
            <p14:sldId id="2147471577"/>
            <p14:sldId id="2147471578"/>
            <p14:sldId id="2147471579"/>
          </p14:sldIdLst>
        </p14:section>
        <p14:section name="DatamedIQ" id="{5711D74F-005C-FC46-8ABC-67DBC4D84F1D}">
          <p14:sldIdLst>
            <p14:sldId id="2147475350"/>
            <p14:sldId id="2147475425"/>
            <p14:sldId id="2147475426"/>
            <p14:sldId id="2147475427"/>
            <p14:sldId id="2147475428"/>
            <p14:sldId id="2147475429"/>
            <p14:sldId id="2147475430"/>
            <p14:sldId id="2147475431"/>
            <p14:sldId id="2147475432"/>
            <p14:sldId id="2147475433"/>
            <p14:sldId id="2147475434"/>
            <p14:sldId id="2147475435"/>
            <p14:sldId id="2147475436"/>
            <p14:sldId id="2147475437"/>
            <p14:sldId id="2147475438"/>
            <p14:sldId id="2147475439"/>
            <p14:sldId id="2147475440"/>
          </p14:sldIdLst>
        </p14:section>
        <p14:section name="Sempora" id="{03C4F405-B9B8-7A49-84F1-EE6FEA3CD855}">
          <p14:sldIdLst>
            <p14:sldId id="3136"/>
            <p14:sldId id="5298"/>
            <p14:sldId id="5299"/>
            <p14:sldId id="5268"/>
            <p14:sldId id="5280"/>
            <p14:sldId id="49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enne Nehen"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6B23"/>
    <a:srgbClr val="3ECF8E"/>
    <a:srgbClr val="043D4F"/>
    <a:srgbClr val="21627E"/>
    <a:srgbClr val="D8EE34"/>
    <a:srgbClr val="404040"/>
    <a:srgbClr val="053D4F"/>
    <a:srgbClr val="F6FBFC"/>
    <a:srgbClr val="606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65D551-1A8C-2843-8794-B22BC96A864B}" v="315" dt="2026-06-09T13:28:03.08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58"/>
    <p:restoredTop sz="93114"/>
  </p:normalViewPr>
  <p:slideViewPr>
    <p:cSldViewPr>
      <p:cViewPr varScale="1">
        <p:scale>
          <a:sx n="107" d="100"/>
          <a:sy n="107" d="100"/>
        </p:scale>
        <p:origin x="10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3.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1.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font" Target="fonts/font5.fntdata"/><Relationship Id="rId54" Type="http://schemas.openxmlformats.org/officeDocument/2006/relationships/font" Target="fonts/font18.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commentAuthors" Target="commen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que Ziegelmayer" userId="ede51c92-9396-482f-9719-9d4f7215e513" providerId="ADAL" clId="{6D7C1567-E9EA-5AC0-B5A3-9080F83756BC}"/>
    <pc:docChg chg="undo redo custSel addSld delSld modSld addSection delSection modSection">
      <pc:chgData name="Dominique Ziegelmayer" userId="ede51c92-9396-482f-9719-9d4f7215e513" providerId="ADAL" clId="{6D7C1567-E9EA-5AC0-B5A3-9080F83756BC}" dt="2026-06-09T13:53:21.235" v="1209" actId="113"/>
      <pc:docMkLst>
        <pc:docMk/>
      </pc:docMkLst>
      <pc:sldChg chg="addSp delSp modSp add del mod modShow">
        <pc:chgData name="Dominique Ziegelmayer" userId="ede51c92-9396-482f-9719-9d4f7215e513" providerId="ADAL" clId="{6D7C1567-E9EA-5AC0-B5A3-9080F83756BC}" dt="2026-06-09T13:19:00.496" v="1192" actId="2696"/>
        <pc:sldMkLst>
          <pc:docMk/>
          <pc:sldMk cId="0" sldId="266"/>
        </pc:sldMkLst>
        <pc:spChg chg="mod">
          <ac:chgData name="Dominique Ziegelmayer" userId="ede51c92-9396-482f-9719-9d4f7215e513" providerId="ADAL" clId="{6D7C1567-E9EA-5AC0-B5A3-9080F83756BC}" dt="2026-06-09T12:47:48.466" v="1102" actId="255"/>
          <ac:spMkLst>
            <pc:docMk/>
            <pc:sldMk cId="0" sldId="266"/>
            <ac:spMk id="9" creationId="{F9761A35-3720-4713-69C2-20EFF9D1C34D}"/>
          </ac:spMkLst>
        </pc:spChg>
        <pc:picChg chg="del">
          <ac:chgData name="Dominique Ziegelmayer" userId="ede51c92-9396-482f-9719-9d4f7215e513" providerId="ADAL" clId="{6D7C1567-E9EA-5AC0-B5A3-9080F83756BC}" dt="2026-06-09T13:07:26.274" v="1186" actId="478"/>
          <ac:picMkLst>
            <pc:docMk/>
            <pc:sldMk cId="0" sldId="266"/>
            <ac:picMk id="2" creationId="{CE767B05-BAD6-429A-452F-E5CF1C78E04A}"/>
          </ac:picMkLst>
        </pc:picChg>
        <pc:picChg chg="add mod">
          <ac:chgData name="Dominique Ziegelmayer" userId="ede51c92-9396-482f-9719-9d4f7215e513" providerId="ADAL" clId="{6D7C1567-E9EA-5AC0-B5A3-9080F83756BC}" dt="2026-06-09T13:08:06.837" v="1190" actId="1076"/>
          <ac:picMkLst>
            <pc:docMk/>
            <pc:sldMk cId="0" sldId="266"/>
            <ac:picMk id="3" creationId="{DF89F441-983A-F492-6C7B-E5215CCC7D3F}"/>
          </ac:picMkLst>
        </pc:picChg>
      </pc:sldChg>
      <pc:sldChg chg="addSp delSp modSp mod setBg">
        <pc:chgData name="Dominique Ziegelmayer" userId="ede51c92-9396-482f-9719-9d4f7215e513" providerId="ADAL" clId="{6D7C1567-E9EA-5AC0-B5A3-9080F83756BC}" dt="2026-06-09T12:23:12.147" v="781" actId="1038"/>
        <pc:sldMkLst>
          <pc:docMk/>
          <pc:sldMk cId="4233293209" sldId="361"/>
        </pc:sldMkLst>
        <pc:spChg chg="add del mod">
          <ac:chgData name="Dominique Ziegelmayer" userId="ede51c92-9396-482f-9719-9d4f7215e513" providerId="ADAL" clId="{6D7C1567-E9EA-5AC0-B5A3-9080F83756BC}" dt="2026-06-09T12:09:04.683" v="360" actId="478"/>
          <ac:spMkLst>
            <pc:docMk/>
            <pc:sldMk cId="4233293209" sldId="361"/>
            <ac:spMk id="3" creationId="{75FB3C9B-54F9-7318-55FD-C8D6B47BCEFB}"/>
          </ac:spMkLst>
        </pc:spChg>
        <pc:spChg chg="add mod">
          <ac:chgData name="Dominique Ziegelmayer" userId="ede51c92-9396-482f-9719-9d4f7215e513" providerId="ADAL" clId="{6D7C1567-E9EA-5AC0-B5A3-9080F83756BC}" dt="2026-06-09T12:21:49.088" v="757" actId="767"/>
          <ac:spMkLst>
            <pc:docMk/>
            <pc:sldMk cId="4233293209" sldId="361"/>
            <ac:spMk id="7" creationId="{7527C0DA-B191-55CA-942B-EE9058BE0C64}"/>
          </ac:spMkLst>
        </pc:spChg>
        <pc:spChg chg="mod">
          <ac:chgData name="Dominique Ziegelmayer" userId="ede51c92-9396-482f-9719-9d4f7215e513" providerId="ADAL" clId="{6D7C1567-E9EA-5AC0-B5A3-9080F83756BC}" dt="2026-06-09T12:10:07.550" v="452" actId="14100"/>
          <ac:spMkLst>
            <pc:docMk/>
            <pc:sldMk cId="4233293209" sldId="361"/>
            <ac:spMk id="8" creationId="{8A8EAF1C-9990-7E44-A9A6-2BCD4E4E8BB7}"/>
          </ac:spMkLst>
        </pc:spChg>
        <pc:picChg chg="add mod">
          <ac:chgData name="Dominique Ziegelmayer" userId="ede51c92-9396-482f-9719-9d4f7215e513" providerId="ADAL" clId="{6D7C1567-E9EA-5AC0-B5A3-9080F83756BC}" dt="2026-06-09T12:23:12.147" v="781" actId="1038"/>
          <ac:picMkLst>
            <pc:docMk/>
            <pc:sldMk cId="4233293209" sldId="361"/>
            <ac:picMk id="5" creationId="{2CFE3E1E-A0C3-D410-0193-27EA432E7D65}"/>
          </ac:picMkLst>
        </pc:picChg>
        <pc:picChg chg="add mod">
          <ac:chgData name="Dominique Ziegelmayer" userId="ede51c92-9396-482f-9719-9d4f7215e513" providerId="ADAL" clId="{6D7C1567-E9EA-5AC0-B5A3-9080F83756BC}" dt="2026-06-09T12:21:47.008" v="755" actId="1076"/>
          <ac:picMkLst>
            <pc:docMk/>
            <pc:sldMk cId="4233293209" sldId="361"/>
            <ac:picMk id="6" creationId="{16945D72-10F3-7A75-7EB1-AA2AE11E8267}"/>
          </ac:picMkLst>
        </pc:picChg>
        <pc:picChg chg="mod">
          <ac:chgData name="Dominique Ziegelmayer" userId="ede51c92-9396-482f-9719-9d4f7215e513" providerId="ADAL" clId="{6D7C1567-E9EA-5AC0-B5A3-9080F83756BC}" dt="2026-06-09T12:23:07.780" v="776" actId="408"/>
          <ac:picMkLst>
            <pc:docMk/>
            <pc:sldMk cId="4233293209" sldId="361"/>
            <ac:picMk id="10" creationId="{F2ED9F86-301F-5642-9059-70DF186F08AD}"/>
          </ac:picMkLst>
        </pc:picChg>
        <pc:picChg chg="add del">
          <ac:chgData name="Dominique Ziegelmayer" userId="ede51c92-9396-482f-9719-9d4f7215e513" providerId="ADAL" clId="{6D7C1567-E9EA-5AC0-B5A3-9080F83756BC}" dt="2026-06-09T12:22:32.719" v="762" actId="478"/>
          <ac:picMkLst>
            <pc:docMk/>
            <pc:sldMk cId="4233293209" sldId="361"/>
            <ac:picMk id="1026" creationId="{BCB933D2-BED6-0C29-25FA-993EE351BFBA}"/>
          </ac:picMkLst>
        </pc:picChg>
        <pc:picChg chg="add mod">
          <ac:chgData name="Dominique Ziegelmayer" userId="ede51c92-9396-482f-9719-9d4f7215e513" providerId="ADAL" clId="{6D7C1567-E9EA-5AC0-B5A3-9080F83756BC}" dt="2026-06-09T12:23:07.780" v="776" actId="408"/>
          <ac:picMkLst>
            <pc:docMk/>
            <pc:sldMk cId="4233293209" sldId="361"/>
            <ac:picMk id="1028" creationId="{82580E58-52EC-D293-28CB-DA87D08EE2BF}"/>
          </ac:picMkLst>
        </pc:picChg>
      </pc:sldChg>
      <pc:sldChg chg="addSp delSp modSp mod">
        <pc:chgData name="Dominique Ziegelmayer" userId="ede51c92-9396-482f-9719-9d4f7215e513" providerId="ADAL" clId="{6D7C1567-E9EA-5AC0-B5A3-9080F83756BC}" dt="2026-06-09T13:02:49.982" v="1185" actId="1076"/>
        <pc:sldMkLst>
          <pc:docMk/>
          <pc:sldMk cId="3748817697" sldId="491"/>
        </pc:sldMkLst>
        <pc:spChg chg="del">
          <ac:chgData name="Dominique Ziegelmayer" userId="ede51c92-9396-482f-9719-9d4f7215e513" providerId="ADAL" clId="{6D7C1567-E9EA-5AC0-B5A3-9080F83756BC}" dt="2026-06-09T12:27:10.642" v="834" actId="478"/>
          <ac:spMkLst>
            <pc:docMk/>
            <pc:sldMk cId="3748817697" sldId="491"/>
            <ac:spMk id="2" creationId="{8ED6F46F-1DBF-AED6-CD6D-7635D4CEB03E}"/>
          </ac:spMkLst>
        </pc:spChg>
        <pc:spChg chg="add del mod">
          <ac:chgData name="Dominique Ziegelmayer" userId="ede51c92-9396-482f-9719-9d4f7215e513" providerId="ADAL" clId="{6D7C1567-E9EA-5AC0-B5A3-9080F83756BC}" dt="2026-06-09T12:34:58.965" v="942" actId="478"/>
          <ac:spMkLst>
            <pc:docMk/>
            <pc:sldMk cId="3748817697" sldId="491"/>
            <ac:spMk id="4" creationId="{B83F14DD-415C-A00F-B640-62067EA95B2E}"/>
          </ac:spMkLst>
        </pc:spChg>
        <pc:spChg chg="add mod">
          <ac:chgData name="Dominique Ziegelmayer" userId="ede51c92-9396-482f-9719-9d4f7215e513" providerId="ADAL" clId="{6D7C1567-E9EA-5AC0-B5A3-9080F83756BC}" dt="2026-06-09T12:39:21.841" v="1009" actId="1035"/>
          <ac:spMkLst>
            <pc:docMk/>
            <pc:sldMk cId="3748817697" sldId="491"/>
            <ac:spMk id="7" creationId="{D45C4357-ED6C-FE21-EC1A-5320E99177B8}"/>
          </ac:spMkLst>
        </pc:spChg>
        <pc:spChg chg="add mod">
          <ac:chgData name="Dominique Ziegelmayer" userId="ede51c92-9396-482f-9719-9d4f7215e513" providerId="ADAL" clId="{6D7C1567-E9EA-5AC0-B5A3-9080F83756BC}" dt="2026-06-09T12:39:21.841" v="1009" actId="1035"/>
          <ac:spMkLst>
            <pc:docMk/>
            <pc:sldMk cId="3748817697" sldId="491"/>
            <ac:spMk id="9" creationId="{1E741C09-6DE2-909C-6B4D-B0C373FF3C37}"/>
          </ac:spMkLst>
        </pc:spChg>
        <pc:spChg chg="add mod">
          <ac:chgData name="Dominique Ziegelmayer" userId="ede51c92-9396-482f-9719-9d4f7215e513" providerId="ADAL" clId="{6D7C1567-E9EA-5AC0-B5A3-9080F83756BC}" dt="2026-06-09T12:39:21.841" v="1009" actId="1035"/>
          <ac:spMkLst>
            <pc:docMk/>
            <pc:sldMk cId="3748817697" sldId="491"/>
            <ac:spMk id="10" creationId="{EF7676B2-8F7D-E057-F913-6A8F2982B099}"/>
          </ac:spMkLst>
        </pc:spChg>
        <pc:spChg chg="del">
          <ac:chgData name="Dominique Ziegelmayer" userId="ede51c92-9396-482f-9719-9d4f7215e513" providerId="ADAL" clId="{6D7C1567-E9EA-5AC0-B5A3-9080F83756BC}" dt="2026-06-09T12:27:10.642" v="834" actId="478"/>
          <ac:spMkLst>
            <pc:docMk/>
            <pc:sldMk cId="3748817697" sldId="491"/>
            <ac:spMk id="12" creationId="{A72313CF-118F-0D42-979E-DF374AB7D7E8}"/>
          </ac:spMkLst>
        </pc:spChg>
        <pc:spChg chg="del">
          <ac:chgData name="Dominique Ziegelmayer" userId="ede51c92-9396-482f-9719-9d4f7215e513" providerId="ADAL" clId="{6D7C1567-E9EA-5AC0-B5A3-9080F83756BC}" dt="2026-06-09T12:27:10.642" v="834" actId="478"/>
          <ac:spMkLst>
            <pc:docMk/>
            <pc:sldMk cId="3748817697" sldId="491"/>
            <ac:spMk id="13" creationId="{E21948A8-D9EC-404D-A416-7475407E90F4}"/>
          </ac:spMkLst>
        </pc:spChg>
        <pc:spChg chg="add mod">
          <ac:chgData name="Dominique Ziegelmayer" userId="ede51c92-9396-482f-9719-9d4f7215e513" providerId="ADAL" clId="{6D7C1567-E9EA-5AC0-B5A3-9080F83756BC}" dt="2026-06-09T12:35:41.099" v="950" actId="207"/>
          <ac:spMkLst>
            <pc:docMk/>
            <pc:sldMk cId="3748817697" sldId="491"/>
            <ac:spMk id="14" creationId="{37F5E61C-AD74-B4E5-6851-EB7F724BB513}"/>
          </ac:spMkLst>
        </pc:spChg>
        <pc:spChg chg="add mod">
          <ac:chgData name="Dominique Ziegelmayer" userId="ede51c92-9396-482f-9719-9d4f7215e513" providerId="ADAL" clId="{6D7C1567-E9EA-5AC0-B5A3-9080F83756BC}" dt="2026-06-09T12:35:49.987" v="953" actId="20577"/>
          <ac:spMkLst>
            <pc:docMk/>
            <pc:sldMk cId="3748817697" sldId="491"/>
            <ac:spMk id="15" creationId="{DA3FF05C-A35D-902E-4600-AF459329997A}"/>
          </ac:spMkLst>
        </pc:spChg>
        <pc:spChg chg="add mod">
          <ac:chgData name="Dominique Ziegelmayer" userId="ede51c92-9396-482f-9719-9d4f7215e513" providerId="ADAL" clId="{6D7C1567-E9EA-5AC0-B5A3-9080F83756BC}" dt="2026-06-09T12:39:21.841" v="1009" actId="1035"/>
          <ac:spMkLst>
            <pc:docMk/>
            <pc:sldMk cId="3748817697" sldId="491"/>
            <ac:spMk id="19" creationId="{A5E32DC5-6905-38EA-E1F9-EB565C93A818}"/>
          </ac:spMkLst>
        </pc:spChg>
        <pc:spChg chg="add mod">
          <ac:chgData name="Dominique Ziegelmayer" userId="ede51c92-9396-482f-9719-9d4f7215e513" providerId="ADAL" clId="{6D7C1567-E9EA-5AC0-B5A3-9080F83756BC}" dt="2026-06-09T12:39:21.841" v="1009" actId="1035"/>
          <ac:spMkLst>
            <pc:docMk/>
            <pc:sldMk cId="3748817697" sldId="491"/>
            <ac:spMk id="20" creationId="{FC339E56-26E7-0255-7BAC-CF32E5A5ED98}"/>
          </ac:spMkLst>
        </pc:spChg>
        <pc:spChg chg="add del mod">
          <ac:chgData name="Dominique Ziegelmayer" userId="ede51c92-9396-482f-9719-9d4f7215e513" providerId="ADAL" clId="{6D7C1567-E9EA-5AC0-B5A3-9080F83756BC}" dt="2026-06-09T13:02:49.982" v="1185" actId="1076"/>
          <ac:spMkLst>
            <pc:docMk/>
            <pc:sldMk cId="3748817697" sldId="491"/>
            <ac:spMk id="21" creationId="{410C9B7D-82AF-77B3-46BA-383BABA47AFC}"/>
          </ac:spMkLst>
        </pc:spChg>
        <pc:grpChg chg="add mod">
          <ac:chgData name="Dominique Ziegelmayer" userId="ede51c92-9396-482f-9719-9d4f7215e513" providerId="ADAL" clId="{6D7C1567-E9EA-5AC0-B5A3-9080F83756BC}" dt="2026-06-09T12:39:21.841" v="1009" actId="1035"/>
          <ac:grpSpMkLst>
            <pc:docMk/>
            <pc:sldMk cId="3748817697" sldId="491"/>
            <ac:grpSpMk id="16" creationId="{BCC5A26B-4639-54B9-A188-A48CC6B926DE}"/>
          </ac:grpSpMkLst>
        </pc:grpChg>
        <pc:grpChg chg="add mod">
          <ac:chgData name="Dominique Ziegelmayer" userId="ede51c92-9396-482f-9719-9d4f7215e513" providerId="ADAL" clId="{6D7C1567-E9EA-5AC0-B5A3-9080F83756BC}" dt="2026-06-09T12:37:02.508" v="973" actId="208"/>
          <ac:grpSpMkLst>
            <pc:docMk/>
            <pc:sldMk cId="3748817697" sldId="491"/>
            <ac:grpSpMk id="17" creationId="{30371D7F-7371-4AE6-41FA-22FC1B8BBD5B}"/>
          </ac:grpSpMkLst>
        </pc:grpChg>
        <pc:grpChg chg="add mod">
          <ac:chgData name="Dominique Ziegelmayer" userId="ede51c92-9396-482f-9719-9d4f7215e513" providerId="ADAL" clId="{6D7C1567-E9EA-5AC0-B5A3-9080F83756BC}" dt="2026-06-09T12:37:02.508" v="973" actId="208"/>
          <ac:grpSpMkLst>
            <pc:docMk/>
            <pc:sldMk cId="3748817697" sldId="491"/>
            <ac:grpSpMk id="18" creationId="{09404B5C-DCDD-9E90-103C-498202795862}"/>
          </ac:grpSpMkLst>
        </pc:grpChg>
        <pc:picChg chg="del">
          <ac:chgData name="Dominique Ziegelmayer" userId="ede51c92-9396-482f-9719-9d4f7215e513" providerId="ADAL" clId="{6D7C1567-E9EA-5AC0-B5A3-9080F83756BC}" dt="2026-06-09T12:27:10.642" v="834" actId="478"/>
          <ac:picMkLst>
            <pc:docMk/>
            <pc:sldMk cId="3748817697" sldId="491"/>
            <ac:picMk id="8" creationId="{3791EEB2-307E-2942-9134-C29EA81D2334}"/>
          </ac:picMkLst>
        </pc:picChg>
        <pc:picChg chg="add mod">
          <ac:chgData name="Dominique Ziegelmayer" userId="ede51c92-9396-482f-9719-9d4f7215e513" providerId="ADAL" clId="{6D7C1567-E9EA-5AC0-B5A3-9080F83756BC}" dt="2026-06-09T13:02:45.628" v="1184" actId="14826"/>
          <ac:picMkLst>
            <pc:docMk/>
            <pc:sldMk cId="3748817697" sldId="491"/>
            <ac:picMk id="11" creationId="{41E47B94-B0C8-5CCA-58C4-8E8BEE0E02B0}"/>
          </ac:picMkLst>
        </pc:picChg>
        <pc:picChg chg="add mod">
          <ac:chgData name="Dominique Ziegelmayer" userId="ede51c92-9396-482f-9719-9d4f7215e513" providerId="ADAL" clId="{6D7C1567-E9EA-5AC0-B5A3-9080F83756BC}" dt="2026-06-09T12:39:21.841" v="1009" actId="1035"/>
          <ac:picMkLst>
            <pc:docMk/>
            <pc:sldMk cId="3748817697" sldId="491"/>
            <ac:picMk id="2050" creationId="{8E0A3330-3AB1-D105-3688-FD327302C2D3}"/>
          </ac:picMkLst>
        </pc:picChg>
        <pc:picChg chg="add mod">
          <ac:chgData name="Dominique Ziegelmayer" userId="ede51c92-9396-482f-9719-9d4f7215e513" providerId="ADAL" clId="{6D7C1567-E9EA-5AC0-B5A3-9080F83756BC}" dt="2026-06-09T12:39:21.841" v="1009" actId="1035"/>
          <ac:picMkLst>
            <pc:docMk/>
            <pc:sldMk cId="3748817697" sldId="491"/>
            <ac:picMk id="2052" creationId="{C5933803-A45C-7581-C734-698457D55FD4}"/>
          </ac:picMkLst>
        </pc:picChg>
        <pc:cxnChg chg="del">
          <ac:chgData name="Dominique Ziegelmayer" userId="ede51c92-9396-482f-9719-9d4f7215e513" providerId="ADAL" clId="{6D7C1567-E9EA-5AC0-B5A3-9080F83756BC}" dt="2026-06-09T12:27:10.642" v="834" actId="478"/>
          <ac:cxnSpMkLst>
            <pc:docMk/>
            <pc:sldMk cId="3748817697" sldId="491"/>
            <ac:cxnSpMk id="5" creationId="{2C6EA7FB-7770-4447-B2E4-0CB5D0B74AE5}"/>
          </ac:cxnSpMkLst>
        </pc:cxnChg>
      </pc:sldChg>
      <pc:sldChg chg="del">
        <pc:chgData name="Dominique Ziegelmayer" userId="ede51c92-9396-482f-9719-9d4f7215e513" providerId="ADAL" clId="{6D7C1567-E9EA-5AC0-B5A3-9080F83756BC}" dt="2026-06-09T12:26:19.899" v="824" actId="2696"/>
        <pc:sldMkLst>
          <pc:docMk/>
          <pc:sldMk cId="134460192" sldId="578"/>
        </pc:sldMkLst>
      </pc:sldChg>
      <pc:sldChg chg="add del">
        <pc:chgData name="Dominique Ziegelmayer" userId="ede51c92-9396-482f-9719-9d4f7215e513" providerId="ADAL" clId="{6D7C1567-E9EA-5AC0-B5A3-9080F83756BC}" dt="2026-06-09T12:19:11.416" v="680" actId="2696"/>
        <pc:sldMkLst>
          <pc:docMk/>
          <pc:sldMk cId="0" sldId="3136"/>
        </pc:sldMkLst>
      </pc:sldChg>
      <pc:sldChg chg="add mod modShow">
        <pc:chgData name="Dominique Ziegelmayer" userId="ede51c92-9396-482f-9719-9d4f7215e513" providerId="ADAL" clId="{6D7C1567-E9EA-5AC0-B5A3-9080F83756BC}" dt="2026-06-09T13:08:11.270" v="1191" actId="34476"/>
        <pc:sldMkLst>
          <pc:docMk/>
          <pc:sldMk cId="4189790534" sldId="3136"/>
        </pc:sldMkLst>
      </pc:sldChg>
      <pc:sldChg chg="modSp add mod modClrScheme chgLayout">
        <pc:chgData name="Dominique Ziegelmayer" userId="ede51c92-9396-482f-9719-9d4f7215e513" providerId="ADAL" clId="{6D7C1567-E9EA-5AC0-B5A3-9080F83756BC}" dt="2026-06-09T13:53:21.235" v="1209" actId="113"/>
        <pc:sldMkLst>
          <pc:docMk/>
          <pc:sldMk cId="569387521" sldId="5268"/>
        </pc:sldMkLst>
        <pc:spChg chg="mod ord">
          <ac:chgData name="Dominique Ziegelmayer" userId="ede51c92-9396-482f-9719-9d4f7215e513" providerId="ADAL" clId="{6D7C1567-E9EA-5AC0-B5A3-9080F83756BC}" dt="2026-06-09T12:20:01.820" v="691" actId="27636"/>
          <ac:spMkLst>
            <pc:docMk/>
            <pc:sldMk cId="569387521" sldId="5268"/>
            <ac:spMk id="4" creationId="{77DAD4DF-545A-D311-5DDD-5084CE57492B}"/>
          </ac:spMkLst>
        </pc:spChg>
        <pc:spChg chg="mod ord">
          <ac:chgData name="Dominique Ziegelmayer" userId="ede51c92-9396-482f-9719-9d4f7215e513" providerId="ADAL" clId="{6D7C1567-E9EA-5AC0-B5A3-9080F83756BC}" dt="2026-06-09T12:20:01.794" v="690" actId="700"/>
          <ac:spMkLst>
            <pc:docMk/>
            <pc:sldMk cId="569387521" sldId="5268"/>
            <ac:spMk id="9" creationId="{50E8668B-74C3-C043-5A6B-FB351A4632C7}"/>
          </ac:spMkLst>
        </pc:spChg>
        <pc:spChg chg="mod ord">
          <ac:chgData name="Dominique Ziegelmayer" userId="ede51c92-9396-482f-9719-9d4f7215e513" providerId="ADAL" clId="{6D7C1567-E9EA-5AC0-B5A3-9080F83756BC}" dt="2026-06-09T12:20:01.794" v="690" actId="700"/>
          <ac:spMkLst>
            <pc:docMk/>
            <pc:sldMk cId="569387521" sldId="5268"/>
            <ac:spMk id="10" creationId="{AA323D74-9C1E-07CA-9E3B-B51BE404807A}"/>
          </ac:spMkLst>
        </pc:spChg>
        <pc:spChg chg="mod">
          <ac:chgData name="Dominique Ziegelmayer" userId="ede51c92-9396-482f-9719-9d4f7215e513" providerId="ADAL" clId="{6D7C1567-E9EA-5AC0-B5A3-9080F83756BC}" dt="2026-06-09T13:28:03.087" v="1204" actId="113"/>
          <ac:spMkLst>
            <pc:docMk/>
            <pc:sldMk cId="569387521" sldId="5268"/>
            <ac:spMk id="49" creationId="{E22D1CC3-6AA8-66EB-A1FE-8E17D0337E90}"/>
          </ac:spMkLst>
        </pc:spChg>
        <pc:spChg chg="mod">
          <ac:chgData name="Dominique Ziegelmayer" userId="ede51c92-9396-482f-9719-9d4f7215e513" providerId="ADAL" clId="{6D7C1567-E9EA-5AC0-B5A3-9080F83756BC}" dt="2026-06-09T13:53:21.235" v="1209" actId="113"/>
          <ac:spMkLst>
            <pc:docMk/>
            <pc:sldMk cId="569387521" sldId="5268"/>
            <ac:spMk id="296" creationId="{4A658CE1-4D5D-BBC6-8AD3-C9590481C3A1}"/>
          </ac:spMkLst>
        </pc:spChg>
        <pc:spChg chg="mod">
          <ac:chgData name="Dominique Ziegelmayer" userId="ede51c92-9396-482f-9719-9d4f7215e513" providerId="ADAL" clId="{6D7C1567-E9EA-5AC0-B5A3-9080F83756BC}" dt="2026-06-09T13:24:39.668" v="1193" actId="113"/>
          <ac:spMkLst>
            <pc:docMk/>
            <pc:sldMk cId="569387521" sldId="5268"/>
            <ac:spMk id="297" creationId="{2EC53D64-4F6B-9F11-8A19-8B5D01360BE0}"/>
          </ac:spMkLst>
        </pc:spChg>
        <pc:spChg chg="mod">
          <ac:chgData name="Dominique Ziegelmayer" userId="ede51c92-9396-482f-9719-9d4f7215e513" providerId="ADAL" clId="{6D7C1567-E9EA-5AC0-B5A3-9080F83756BC}" dt="2026-06-09T13:25:13.276" v="1198" actId="113"/>
          <ac:spMkLst>
            <pc:docMk/>
            <pc:sldMk cId="569387521" sldId="5268"/>
            <ac:spMk id="298" creationId="{8E1EA318-D15F-8CF7-A709-A617CDBDC971}"/>
          </ac:spMkLst>
        </pc:spChg>
        <pc:spChg chg="mod">
          <ac:chgData name="Dominique Ziegelmayer" userId="ede51c92-9396-482f-9719-9d4f7215e513" providerId="ADAL" clId="{6D7C1567-E9EA-5AC0-B5A3-9080F83756BC}" dt="2026-06-09T13:24:42.760" v="1194" actId="113"/>
          <ac:spMkLst>
            <pc:docMk/>
            <pc:sldMk cId="569387521" sldId="5268"/>
            <ac:spMk id="299" creationId="{A6108F2A-9101-C22A-D9F5-168D919F19F6}"/>
          </ac:spMkLst>
        </pc:spChg>
        <pc:spChg chg="mod">
          <ac:chgData name="Dominique Ziegelmayer" userId="ede51c92-9396-482f-9719-9d4f7215e513" providerId="ADAL" clId="{6D7C1567-E9EA-5AC0-B5A3-9080F83756BC}" dt="2026-06-09T13:24:57.622" v="1196" actId="113"/>
          <ac:spMkLst>
            <pc:docMk/>
            <pc:sldMk cId="569387521" sldId="5268"/>
            <ac:spMk id="352" creationId="{C6882787-3AA4-09F5-100C-93CCED31498C}"/>
          </ac:spMkLst>
        </pc:spChg>
        <pc:spChg chg="mod">
          <ac:chgData name="Dominique Ziegelmayer" userId="ede51c92-9396-482f-9719-9d4f7215e513" providerId="ADAL" clId="{6D7C1567-E9EA-5AC0-B5A3-9080F83756BC}" dt="2026-06-09T13:25:07.944" v="1197" actId="113"/>
          <ac:spMkLst>
            <pc:docMk/>
            <pc:sldMk cId="569387521" sldId="5268"/>
            <ac:spMk id="353" creationId="{E56BCD8D-8B97-B65A-7DA6-53911E047A40}"/>
          </ac:spMkLst>
        </pc:spChg>
      </pc:sldChg>
      <pc:sldChg chg="modSp add del mod">
        <pc:chgData name="Dominique Ziegelmayer" userId="ede51c92-9396-482f-9719-9d4f7215e513" providerId="ADAL" clId="{6D7C1567-E9EA-5AC0-B5A3-9080F83756BC}" dt="2026-06-09T12:19:11.416" v="680" actId="2696"/>
        <pc:sldMkLst>
          <pc:docMk/>
          <pc:sldMk cId="1082709146" sldId="5268"/>
        </pc:sldMkLst>
        <pc:spChg chg="mod">
          <ac:chgData name="Dominique Ziegelmayer" userId="ede51c92-9396-482f-9719-9d4f7215e513" providerId="ADAL" clId="{6D7C1567-E9EA-5AC0-B5A3-9080F83756BC}" dt="2026-06-09T12:16:57.868" v="673" actId="27636"/>
          <ac:spMkLst>
            <pc:docMk/>
            <pc:sldMk cId="1082709146" sldId="5268"/>
            <ac:spMk id="4" creationId="{77DAD4DF-545A-D311-5DDD-5084CE57492B}"/>
          </ac:spMkLst>
        </pc:spChg>
      </pc:sldChg>
      <pc:sldChg chg="modSp add del mod">
        <pc:chgData name="Dominique Ziegelmayer" userId="ede51c92-9396-482f-9719-9d4f7215e513" providerId="ADAL" clId="{6D7C1567-E9EA-5AC0-B5A3-9080F83756BC}" dt="2026-06-09T12:19:11.416" v="680" actId="2696"/>
        <pc:sldMkLst>
          <pc:docMk/>
          <pc:sldMk cId="852261939" sldId="5280"/>
        </pc:sldMkLst>
        <pc:spChg chg="mod">
          <ac:chgData name="Dominique Ziegelmayer" userId="ede51c92-9396-482f-9719-9d4f7215e513" providerId="ADAL" clId="{6D7C1567-E9EA-5AC0-B5A3-9080F83756BC}" dt="2026-06-09T12:16:57.789" v="670" actId="27636"/>
          <ac:spMkLst>
            <pc:docMk/>
            <pc:sldMk cId="852261939" sldId="5280"/>
            <ac:spMk id="4" creationId="{867266D1-7BC9-ACCA-129E-754C00FC6475}"/>
          </ac:spMkLst>
        </pc:spChg>
      </pc:sldChg>
      <pc:sldChg chg="addSp delSp modSp add mod modClrScheme chgLayout">
        <pc:chgData name="Dominique Ziegelmayer" userId="ede51c92-9396-482f-9719-9d4f7215e513" providerId="ADAL" clId="{6D7C1567-E9EA-5AC0-B5A3-9080F83756BC}" dt="2026-06-09T13:27:33.097" v="1202" actId="113"/>
        <pc:sldMkLst>
          <pc:docMk/>
          <pc:sldMk cId="2933391615" sldId="5280"/>
        </pc:sldMkLst>
        <pc:spChg chg="mod ord">
          <ac:chgData name="Dominique Ziegelmayer" userId="ede51c92-9396-482f-9719-9d4f7215e513" providerId="ADAL" clId="{6D7C1567-E9EA-5AC0-B5A3-9080F83756BC}" dt="2026-06-09T12:20:08.287" v="692" actId="700"/>
          <ac:spMkLst>
            <pc:docMk/>
            <pc:sldMk cId="2933391615" sldId="5280"/>
            <ac:spMk id="2" creationId="{FBA7A8AE-A6DE-4483-632C-8034F97F4FB4}"/>
          </ac:spMkLst>
        </pc:spChg>
        <pc:spChg chg="mod ord">
          <ac:chgData name="Dominique Ziegelmayer" userId="ede51c92-9396-482f-9719-9d4f7215e513" providerId="ADAL" clId="{6D7C1567-E9EA-5AC0-B5A3-9080F83756BC}" dt="2026-06-09T12:20:08.287" v="692" actId="700"/>
          <ac:spMkLst>
            <pc:docMk/>
            <pc:sldMk cId="2933391615" sldId="5280"/>
            <ac:spMk id="3" creationId="{90728CA4-1283-050F-017C-D0CF119C0F8A}"/>
          </ac:spMkLst>
        </pc:spChg>
        <pc:spChg chg="mod ord">
          <ac:chgData name="Dominique Ziegelmayer" userId="ede51c92-9396-482f-9719-9d4f7215e513" providerId="ADAL" clId="{6D7C1567-E9EA-5AC0-B5A3-9080F83756BC}" dt="2026-06-09T12:20:08.328" v="693" actId="27636"/>
          <ac:spMkLst>
            <pc:docMk/>
            <pc:sldMk cId="2933391615" sldId="5280"/>
            <ac:spMk id="4" creationId="{867266D1-7BC9-ACCA-129E-754C00FC6475}"/>
          </ac:spMkLst>
        </pc:spChg>
        <pc:spChg chg="add del mod">
          <ac:chgData name="Dominique Ziegelmayer" userId="ede51c92-9396-482f-9719-9d4f7215e513" providerId="ADAL" clId="{6D7C1567-E9EA-5AC0-B5A3-9080F83756BC}" dt="2026-06-09T12:21:58.814" v="760"/>
          <ac:spMkLst>
            <pc:docMk/>
            <pc:sldMk cId="2933391615" sldId="5280"/>
            <ac:spMk id="7" creationId="{CB529D33-0082-FDFE-0CB4-0AD9CA92079F}"/>
          </ac:spMkLst>
        </pc:spChg>
        <pc:spChg chg="mod">
          <ac:chgData name="Dominique Ziegelmayer" userId="ede51c92-9396-482f-9719-9d4f7215e513" providerId="ADAL" clId="{6D7C1567-E9EA-5AC0-B5A3-9080F83756BC}" dt="2026-06-09T13:27:33.097" v="1202" actId="113"/>
          <ac:spMkLst>
            <pc:docMk/>
            <pc:sldMk cId="2933391615" sldId="5280"/>
            <ac:spMk id="17" creationId="{53FDACC7-2C9C-180A-AE20-C606A0094961}"/>
          </ac:spMkLst>
        </pc:spChg>
        <pc:spChg chg="mod">
          <ac:chgData name="Dominique Ziegelmayer" userId="ede51c92-9396-482f-9719-9d4f7215e513" providerId="ADAL" clId="{6D7C1567-E9EA-5AC0-B5A3-9080F83756BC}" dt="2026-06-09T13:27:18.643" v="1200" actId="113"/>
          <ac:spMkLst>
            <pc:docMk/>
            <pc:sldMk cId="2933391615" sldId="5280"/>
            <ac:spMk id="18" creationId="{89B28F32-C12B-5CAB-0657-28D9E82CDEA0}"/>
          </ac:spMkLst>
        </pc:spChg>
        <pc:spChg chg="mod">
          <ac:chgData name="Dominique Ziegelmayer" userId="ede51c92-9396-482f-9719-9d4f7215e513" providerId="ADAL" clId="{6D7C1567-E9EA-5AC0-B5A3-9080F83756BC}" dt="2026-06-09T13:27:33.097" v="1202" actId="113"/>
          <ac:spMkLst>
            <pc:docMk/>
            <pc:sldMk cId="2933391615" sldId="5280"/>
            <ac:spMk id="20" creationId="{845C6CAE-232D-137D-91B5-01243EC21597}"/>
          </ac:spMkLst>
        </pc:spChg>
        <pc:spChg chg="mod">
          <ac:chgData name="Dominique Ziegelmayer" userId="ede51c92-9396-482f-9719-9d4f7215e513" providerId="ADAL" clId="{6D7C1567-E9EA-5AC0-B5A3-9080F83756BC}" dt="2026-06-09T13:27:18.643" v="1200" actId="113"/>
          <ac:spMkLst>
            <pc:docMk/>
            <pc:sldMk cId="2933391615" sldId="5280"/>
            <ac:spMk id="22" creationId="{D16377EF-8B5A-6825-1EEF-7E1ACBAB7303}"/>
          </ac:spMkLst>
        </pc:spChg>
        <pc:spChg chg="mod">
          <ac:chgData name="Dominique Ziegelmayer" userId="ede51c92-9396-482f-9719-9d4f7215e513" providerId="ADAL" clId="{6D7C1567-E9EA-5AC0-B5A3-9080F83756BC}" dt="2026-06-09T13:27:27.586" v="1201" actId="113"/>
          <ac:spMkLst>
            <pc:docMk/>
            <pc:sldMk cId="2933391615" sldId="5280"/>
            <ac:spMk id="23" creationId="{C641D800-EFEC-1B4E-B67D-741ED63D13F2}"/>
          </ac:spMkLst>
        </pc:spChg>
        <pc:spChg chg="mod">
          <ac:chgData name="Dominique Ziegelmayer" userId="ede51c92-9396-482f-9719-9d4f7215e513" providerId="ADAL" clId="{6D7C1567-E9EA-5AC0-B5A3-9080F83756BC}" dt="2026-06-09T13:27:33.097" v="1202" actId="113"/>
          <ac:spMkLst>
            <pc:docMk/>
            <pc:sldMk cId="2933391615" sldId="5280"/>
            <ac:spMk id="24" creationId="{00D9292B-4FA9-917D-1046-A221D94E2638}"/>
          </ac:spMkLst>
        </pc:spChg>
        <pc:spChg chg="mod">
          <ac:chgData name="Dominique Ziegelmayer" userId="ede51c92-9396-482f-9719-9d4f7215e513" providerId="ADAL" clId="{6D7C1567-E9EA-5AC0-B5A3-9080F83756BC}" dt="2026-06-09T13:27:33.097" v="1202" actId="113"/>
          <ac:spMkLst>
            <pc:docMk/>
            <pc:sldMk cId="2933391615" sldId="5280"/>
            <ac:spMk id="25" creationId="{0580B90F-BAA1-1F64-9E6B-8A8377DFE5DE}"/>
          </ac:spMkLst>
        </pc:spChg>
        <pc:spChg chg="mod">
          <ac:chgData name="Dominique Ziegelmayer" userId="ede51c92-9396-482f-9719-9d4f7215e513" providerId="ADAL" clId="{6D7C1567-E9EA-5AC0-B5A3-9080F83756BC}" dt="2026-06-09T13:27:18.643" v="1200" actId="113"/>
          <ac:spMkLst>
            <pc:docMk/>
            <pc:sldMk cId="2933391615" sldId="5280"/>
            <ac:spMk id="28" creationId="{31EEA6B1-35D8-D3E7-1CF3-FB83FE87A525}"/>
          </ac:spMkLst>
        </pc:spChg>
        <pc:spChg chg="mod">
          <ac:chgData name="Dominique Ziegelmayer" userId="ede51c92-9396-482f-9719-9d4f7215e513" providerId="ADAL" clId="{6D7C1567-E9EA-5AC0-B5A3-9080F83756BC}" dt="2026-06-09T13:27:18.643" v="1200" actId="113"/>
          <ac:spMkLst>
            <pc:docMk/>
            <pc:sldMk cId="2933391615" sldId="5280"/>
            <ac:spMk id="42" creationId="{8A3FBF65-9778-34FF-F0E8-A53C1AA312CC}"/>
          </ac:spMkLst>
        </pc:spChg>
      </pc:sldChg>
      <pc:sldChg chg="modSp add mod modClrScheme chgLayout">
        <pc:chgData name="Dominique Ziegelmayer" userId="ede51c92-9396-482f-9719-9d4f7215e513" providerId="ADAL" clId="{6D7C1567-E9EA-5AC0-B5A3-9080F83756BC}" dt="2026-06-09T12:19:49.093" v="687" actId="27636"/>
        <pc:sldMkLst>
          <pc:docMk/>
          <pc:sldMk cId="1139492406" sldId="5298"/>
        </pc:sldMkLst>
        <pc:spChg chg="mod ord">
          <ac:chgData name="Dominique Ziegelmayer" userId="ede51c92-9396-482f-9719-9d4f7215e513" providerId="ADAL" clId="{6D7C1567-E9EA-5AC0-B5A3-9080F83756BC}" dt="2026-06-09T12:19:49.073" v="686" actId="700"/>
          <ac:spMkLst>
            <pc:docMk/>
            <pc:sldMk cId="1139492406" sldId="5298"/>
            <ac:spMk id="2" creationId="{78000D54-0D7A-445E-E0EE-E5046F01A131}"/>
          </ac:spMkLst>
        </pc:spChg>
        <pc:spChg chg="mod ord">
          <ac:chgData name="Dominique Ziegelmayer" userId="ede51c92-9396-482f-9719-9d4f7215e513" providerId="ADAL" clId="{6D7C1567-E9EA-5AC0-B5A3-9080F83756BC}" dt="2026-06-09T12:19:49.073" v="686" actId="700"/>
          <ac:spMkLst>
            <pc:docMk/>
            <pc:sldMk cId="1139492406" sldId="5298"/>
            <ac:spMk id="3" creationId="{2BD5577B-2F05-DC52-79D1-48F0047ABEA1}"/>
          </ac:spMkLst>
        </pc:spChg>
        <pc:spChg chg="mod ord">
          <ac:chgData name="Dominique Ziegelmayer" userId="ede51c92-9396-482f-9719-9d4f7215e513" providerId="ADAL" clId="{6D7C1567-E9EA-5AC0-B5A3-9080F83756BC}" dt="2026-06-09T12:19:49.093" v="687" actId="27636"/>
          <ac:spMkLst>
            <pc:docMk/>
            <pc:sldMk cId="1139492406" sldId="5298"/>
            <ac:spMk id="4" creationId="{C624752D-5E2F-2EBE-0088-4E1290AC15EC}"/>
          </ac:spMkLst>
        </pc:spChg>
      </pc:sldChg>
      <pc:sldChg chg="addSp delSp modSp add del mod modClrScheme chgLayout">
        <pc:chgData name="Dominique Ziegelmayer" userId="ede51c92-9396-482f-9719-9d4f7215e513" providerId="ADAL" clId="{6D7C1567-E9EA-5AC0-B5A3-9080F83756BC}" dt="2026-06-09T12:19:11.416" v="680" actId="2696"/>
        <pc:sldMkLst>
          <pc:docMk/>
          <pc:sldMk cId="2231045349" sldId="5298"/>
        </pc:sldMkLst>
        <pc:spChg chg="mod ord">
          <ac:chgData name="Dominique Ziegelmayer" userId="ede51c92-9396-482f-9719-9d4f7215e513" providerId="ADAL" clId="{6D7C1567-E9EA-5AC0-B5A3-9080F83756BC}" dt="2026-06-09T12:18:42.104" v="677" actId="700"/>
          <ac:spMkLst>
            <pc:docMk/>
            <pc:sldMk cId="2231045349" sldId="5298"/>
            <ac:spMk id="2" creationId="{78000D54-0D7A-445E-E0EE-E5046F01A131}"/>
          </ac:spMkLst>
        </pc:spChg>
        <pc:spChg chg="mod ord">
          <ac:chgData name="Dominique Ziegelmayer" userId="ede51c92-9396-482f-9719-9d4f7215e513" providerId="ADAL" clId="{6D7C1567-E9EA-5AC0-B5A3-9080F83756BC}" dt="2026-06-09T12:18:42.104" v="677" actId="700"/>
          <ac:spMkLst>
            <pc:docMk/>
            <pc:sldMk cId="2231045349" sldId="5298"/>
            <ac:spMk id="3" creationId="{2BD5577B-2F05-DC52-79D1-48F0047ABEA1}"/>
          </ac:spMkLst>
        </pc:spChg>
        <pc:spChg chg="mod ord">
          <ac:chgData name="Dominique Ziegelmayer" userId="ede51c92-9396-482f-9719-9d4f7215e513" providerId="ADAL" clId="{6D7C1567-E9EA-5AC0-B5A3-9080F83756BC}" dt="2026-06-09T12:18:42.133" v="678" actId="27636"/>
          <ac:spMkLst>
            <pc:docMk/>
            <pc:sldMk cId="2231045349" sldId="5298"/>
            <ac:spMk id="4" creationId="{C624752D-5E2F-2EBE-0088-4E1290AC15EC}"/>
          </ac:spMkLst>
        </pc:spChg>
        <pc:spChg chg="add del mod ord">
          <ac:chgData name="Dominique Ziegelmayer" userId="ede51c92-9396-482f-9719-9d4f7215e513" providerId="ADAL" clId="{6D7C1567-E9EA-5AC0-B5A3-9080F83756BC}" dt="2026-06-09T12:18:42.104" v="677" actId="700"/>
          <ac:spMkLst>
            <pc:docMk/>
            <pc:sldMk cId="2231045349" sldId="5298"/>
            <ac:spMk id="8" creationId="{FCC5133A-649A-6A82-645E-570A382AFF75}"/>
          </ac:spMkLst>
        </pc:spChg>
      </pc:sldChg>
      <pc:sldChg chg="modSp add mod modClrScheme chgLayout">
        <pc:chgData name="Dominique Ziegelmayer" userId="ede51c92-9396-482f-9719-9d4f7215e513" providerId="ADAL" clId="{6D7C1567-E9EA-5AC0-B5A3-9080F83756BC}" dt="2026-06-09T12:19:56.987" v="689" actId="27636"/>
        <pc:sldMkLst>
          <pc:docMk/>
          <pc:sldMk cId="1162888837" sldId="5299"/>
        </pc:sldMkLst>
        <pc:spChg chg="mod ord">
          <ac:chgData name="Dominique Ziegelmayer" userId="ede51c92-9396-482f-9719-9d4f7215e513" providerId="ADAL" clId="{6D7C1567-E9EA-5AC0-B5A3-9080F83756BC}" dt="2026-06-09T12:19:56.965" v="688" actId="700"/>
          <ac:spMkLst>
            <pc:docMk/>
            <pc:sldMk cId="1162888837" sldId="5299"/>
            <ac:spMk id="2" creationId="{6BB3225C-67EA-36EB-FE4B-8163BA53A630}"/>
          </ac:spMkLst>
        </pc:spChg>
        <pc:spChg chg="mod ord">
          <ac:chgData name="Dominique Ziegelmayer" userId="ede51c92-9396-482f-9719-9d4f7215e513" providerId="ADAL" clId="{6D7C1567-E9EA-5AC0-B5A3-9080F83756BC}" dt="2026-06-09T12:19:56.965" v="688" actId="700"/>
          <ac:spMkLst>
            <pc:docMk/>
            <pc:sldMk cId="1162888837" sldId="5299"/>
            <ac:spMk id="3" creationId="{561751F1-72A6-758F-CE11-36C52164B5B5}"/>
          </ac:spMkLst>
        </pc:spChg>
        <pc:spChg chg="mod ord">
          <ac:chgData name="Dominique Ziegelmayer" userId="ede51c92-9396-482f-9719-9d4f7215e513" providerId="ADAL" clId="{6D7C1567-E9EA-5AC0-B5A3-9080F83756BC}" dt="2026-06-09T12:19:56.987" v="689" actId="27636"/>
          <ac:spMkLst>
            <pc:docMk/>
            <pc:sldMk cId="1162888837" sldId="5299"/>
            <ac:spMk id="4" creationId="{ECC92214-9D64-B43A-72FD-0C4896D9E434}"/>
          </ac:spMkLst>
        </pc:spChg>
      </pc:sldChg>
      <pc:sldChg chg="modSp add del mod chgLayout">
        <pc:chgData name="Dominique Ziegelmayer" userId="ede51c92-9396-482f-9719-9d4f7215e513" providerId="ADAL" clId="{6D7C1567-E9EA-5AC0-B5A3-9080F83756BC}" dt="2026-06-09T12:19:11.416" v="680" actId="2696"/>
        <pc:sldMkLst>
          <pc:docMk/>
          <pc:sldMk cId="1875388479" sldId="5299"/>
        </pc:sldMkLst>
        <pc:spChg chg="mod ord">
          <ac:chgData name="Dominique Ziegelmayer" userId="ede51c92-9396-482f-9719-9d4f7215e513" providerId="ADAL" clId="{6D7C1567-E9EA-5AC0-B5A3-9080F83756BC}" dt="2026-06-09T12:18:54.137" v="679" actId="700"/>
          <ac:spMkLst>
            <pc:docMk/>
            <pc:sldMk cId="1875388479" sldId="5299"/>
            <ac:spMk id="2" creationId="{6BB3225C-67EA-36EB-FE4B-8163BA53A630}"/>
          </ac:spMkLst>
        </pc:spChg>
        <pc:spChg chg="mod ord">
          <ac:chgData name="Dominique Ziegelmayer" userId="ede51c92-9396-482f-9719-9d4f7215e513" providerId="ADAL" clId="{6D7C1567-E9EA-5AC0-B5A3-9080F83756BC}" dt="2026-06-09T12:18:54.137" v="679" actId="700"/>
          <ac:spMkLst>
            <pc:docMk/>
            <pc:sldMk cId="1875388479" sldId="5299"/>
            <ac:spMk id="3" creationId="{561751F1-72A6-758F-CE11-36C52164B5B5}"/>
          </ac:spMkLst>
        </pc:spChg>
        <pc:spChg chg="mod ord">
          <ac:chgData name="Dominique Ziegelmayer" userId="ede51c92-9396-482f-9719-9d4f7215e513" providerId="ADAL" clId="{6D7C1567-E9EA-5AC0-B5A3-9080F83756BC}" dt="2026-06-09T12:18:54.137" v="679" actId="700"/>
          <ac:spMkLst>
            <pc:docMk/>
            <pc:sldMk cId="1875388479" sldId="5299"/>
            <ac:spMk id="4" creationId="{ECC92214-9D64-B43A-72FD-0C4896D9E434}"/>
          </ac:spMkLst>
        </pc:spChg>
      </pc:sldChg>
      <pc:sldChg chg="addSp delSp modSp mod modTransition modClrScheme chgLayout">
        <pc:chgData name="Dominique Ziegelmayer" userId="ede51c92-9396-482f-9719-9d4f7215e513" providerId="ADAL" clId="{6D7C1567-E9EA-5AC0-B5A3-9080F83756BC}" dt="2026-06-09T13:28:47.630" v="1205" actId="478"/>
        <pc:sldMkLst>
          <pc:docMk/>
          <pc:sldMk cId="2440777253" sldId="2147471577"/>
        </pc:sldMkLst>
        <pc:spChg chg="add del mod">
          <ac:chgData name="Dominique Ziegelmayer" userId="ede51c92-9396-482f-9719-9d4f7215e513" providerId="ADAL" clId="{6D7C1567-E9EA-5AC0-B5A3-9080F83756BC}" dt="2026-06-09T11:19:48.783" v="73" actId="478"/>
          <ac:spMkLst>
            <pc:docMk/>
            <pc:sldMk cId="2440777253" sldId="2147471577"/>
            <ac:spMk id="4" creationId="{E428971F-979C-1EB0-01C4-EA26250B7139}"/>
          </ac:spMkLst>
        </pc:spChg>
        <pc:spChg chg="add del mod ord">
          <ac:chgData name="Dominique Ziegelmayer" userId="ede51c92-9396-482f-9719-9d4f7215e513" providerId="ADAL" clId="{6D7C1567-E9EA-5AC0-B5A3-9080F83756BC}" dt="2026-06-09T13:28:47.630" v="1205" actId="478"/>
          <ac:spMkLst>
            <pc:docMk/>
            <pc:sldMk cId="2440777253" sldId="2147471577"/>
            <ac:spMk id="6" creationId="{62A586FF-B75E-7719-6F92-0FB66BC23730}"/>
          </ac:spMkLst>
        </pc:spChg>
        <pc:spChg chg="mod ord">
          <ac:chgData name="Dominique Ziegelmayer" userId="ede51c92-9396-482f-9719-9d4f7215e513" providerId="ADAL" clId="{6D7C1567-E9EA-5AC0-B5A3-9080F83756BC}" dt="2026-06-09T12:24:19.620" v="782" actId="700"/>
          <ac:spMkLst>
            <pc:docMk/>
            <pc:sldMk cId="2440777253" sldId="2147471577"/>
            <ac:spMk id="9" creationId="{D6833948-4CCE-36F2-0C5D-A6B3CBF74A3C}"/>
          </ac:spMkLst>
        </pc:spChg>
        <pc:spChg chg="mod">
          <ac:chgData name="Dominique Ziegelmayer" userId="ede51c92-9396-482f-9719-9d4f7215e513" providerId="ADAL" clId="{6D7C1567-E9EA-5AC0-B5A3-9080F83756BC}" dt="2026-06-09T12:10:59.048" v="455" actId="14100"/>
          <ac:spMkLst>
            <pc:docMk/>
            <pc:sldMk cId="2440777253" sldId="2147471577"/>
            <ac:spMk id="37" creationId="{C2F623C6-9AAD-BE55-0E3D-4914EDE981D8}"/>
          </ac:spMkLst>
        </pc:spChg>
        <pc:graphicFrameChg chg="add mod">
          <ac:chgData name="Dominique Ziegelmayer" userId="ede51c92-9396-482f-9719-9d4f7215e513" providerId="ADAL" clId="{6D7C1567-E9EA-5AC0-B5A3-9080F83756BC}" dt="2026-06-09T12:53:10.690" v="1156" actId="14100"/>
          <ac:graphicFrameMkLst>
            <pc:docMk/>
            <pc:sldMk cId="2440777253" sldId="2147471577"/>
            <ac:graphicFrameMk id="5" creationId="{11913594-A351-2459-79E9-EA565717C3EC}"/>
          </ac:graphicFrameMkLst>
        </pc:graphicFrameChg>
        <pc:graphicFrameChg chg="del mod ord">
          <ac:chgData name="Dominique Ziegelmayer" userId="ede51c92-9396-482f-9719-9d4f7215e513" providerId="ADAL" clId="{6D7C1567-E9EA-5AC0-B5A3-9080F83756BC}" dt="2026-06-09T11:15:50.234" v="15" actId="21"/>
          <ac:graphicFrameMkLst>
            <pc:docMk/>
            <pc:sldMk cId="2440777253" sldId="2147471577"/>
            <ac:graphicFrameMk id="12" creationId="{78A34E18-20D6-497F-310C-2DCF209025BC}"/>
          </ac:graphicFrameMkLst>
        </pc:graphicFrameChg>
      </pc:sldChg>
      <pc:sldChg chg="addSp delSp modSp mod modTransition modClrScheme chgLayout">
        <pc:chgData name="Dominique Ziegelmayer" userId="ede51c92-9396-482f-9719-9d4f7215e513" providerId="ADAL" clId="{6D7C1567-E9EA-5AC0-B5A3-9080F83756BC}" dt="2026-06-09T12:53:40.119" v="1157"/>
        <pc:sldMkLst>
          <pc:docMk/>
          <pc:sldMk cId="1881149726" sldId="2147471578"/>
        </pc:sldMkLst>
        <pc:spChg chg="add del mod ord">
          <ac:chgData name="Dominique Ziegelmayer" userId="ede51c92-9396-482f-9719-9d4f7215e513" providerId="ADAL" clId="{6D7C1567-E9EA-5AC0-B5A3-9080F83756BC}" dt="2026-06-09T11:20:33.734" v="77" actId="700"/>
          <ac:spMkLst>
            <pc:docMk/>
            <pc:sldMk cId="1881149726" sldId="2147471578"/>
            <ac:spMk id="2" creationId="{6CDDA055-EDE7-39B0-2EC3-C49988CE880A}"/>
          </ac:spMkLst>
        </pc:spChg>
        <pc:spChg chg="mod ord">
          <ac:chgData name="Dominique Ziegelmayer" userId="ede51c92-9396-482f-9719-9d4f7215e513" providerId="ADAL" clId="{6D7C1567-E9EA-5AC0-B5A3-9080F83756BC}" dt="2026-06-09T12:24:31.717" v="783" actId="700"/>
          <ac:spMkLst>
            <pc:docMk/>
            <pc:sldMk cId="1881149726" sldId="2147471578"/>
            <ac:spMk id="3" creationId="{55C0227F-0AD0-ECF6-DF02-87C018B649C9}"/>
          </ac:spMkLst>
        </pc:spChg>
        <pc:spChg chg="add del mod ord">
          <ac:chgData name="Dominique Ziegelmayer" userId="ede51c92-9396-482f-9719-9d4f7215e513" providerId="ADAL" clId="{6D7C1567-E9EA-5AC0-B5A3-9080F83756BC}" dt="2026-06-09T11:20:33.734" v="77" actId="700"/>
          <ac:spMkLst>
            <pc:docMk/>
            <pc:sldMk cId="1881149726" sldId="2147471578"/>
            <ac:spMk id="4" creationId="{9CF80DC5-F12D-C7AD-7EA4-400F7A51CEE5}"/>
          </ac:spMkLst>
        </pc:spChg>
        <pc:spChg chg="mod">
          <ac:chgData name="Dominique Ziegelmayer" userId="ede51c92-9396-482f-9719-9d4f7215e513" providerId="ADAL" clId="{6D7C1567-E9EA-5AC0-B5A3-9080F83756BC}" dt="2026-06-09T11:22:20.114" v="95" actId="16037"/>
          <ac:spMkLst>
            <pc:docMk/>
            <pc:sldMk cId="1881149726" sldId="2147471578"/>
            <ac:spMk id="8" creationId="{D2BBCE71-D12C-AB8A-D303-D39CB392ECFA}"/>
          </ac:spMkLst>
        </pc:spChg>
        <pc:spChg chg="mod">
          <ac:chgData name="Dominique Ziegelmayer" userId="ede51c92-9396-482f-9719-9d4f7215e513" providerId="ADAL" clId="{6D7C1567-E9EA-5AC0-B5A3-9080F83756BC}" dt="2026-06-09T11:29:43.315" v="169" actId="1035"/>
          <ac:spMkLst>
            <pc:docMk/>
            <pc:sldMk cId="1881149726" sldId="2147471578"/>
            <ac:spMk id="11" creationId="{42F97720-E9AE-DD7E-003E-688824EC59F5}"/>
          </ac:spMkLst>
        </pc:spChg>
        <pc:spChg chg="mod">
          <ac:chgData name="Dominique Ziegelmayer" userId="ede51c92-9396-482f-9719-9d4f7215e513" providerId="ADAL" clId="{6D7C1567-E9EA-5AC0-B5A3-9080F83756BC}" dt="2026-06-09T11:30:16.251" v="174" actId="1076"/>
          <ac:spMkLst>
            <pc:docMk/>
            <pc:sldMk cId="1881149726" sldId="2147471578"/>
            <ac:spMk id="14" creationId="{11E5BEBE-DC07-2F7F-CB3A-3EB98B31EEC7}"/>
          </ac:spMkLst>
        </pc:spChg>
        <pc:spChg chg="add del mod ord">
          <ac:chgData name="Dominique Ziegelmayer" userId="ede51c92-9396-482f-9719-9d4f7215e513" providerId="ADAL" clId="{6D7C1567-E9EA-5AC0-B5A3-9080F83756BC}" dt="2026-06-09T11:20:52.152" v="79" actId="700"/>
          <ac:spMkLst>
            <pc:docMk/>
            <pc:sldMk cId="1881149726" sldId="2147471578"/>
            <ac:spMk id="15" creationId="{27AFBE9E-45F5-22BD-D883-73C6C58F55BE}"/>
          </ac:spMkLst>
        </pc:spChg>
        <pc:spChg chg="add del mod">
          <ac:chgData name="Dominique Ziegelmayer" userId="ede51c92-9396-482f-9719-9d4f7215e513" providerId="ADAL" clId="{6D7C1567-E9EA-5AC0-B5A3-9080F83756BC}" dt="2026-06-09T11:22:38.825" v="98" actId="207"/>
          <ac:spMkLst>
            <pc:docMk/>
            <pc:sldMk cId="1881149726" sldId="2147471578"/>
            <ac:spMk id="16" creationId="{3B524300-DBDF-C45E-7709-856F1632B316}"/>
          </ac:spMkLst>
        </pc:spChg>
        <pc:spChg chg="add del mod">
          <ac:chgData name="Dominique Ziegelmayer" userId="ede51c92-9396-482f-9719-9d4f7215e513" providerId="ADAL" clId="{6D7C1567-E9EA-5AC0-B5A3-9080F83756BC}" dt="2026-06-09T12:24:52.540" v="788" actId="171"/>
          <ac:spMkLst>
            <pc:docMk/>
            <pc:sldMk cId="1881149726" sldId="2147471578"/>
            <ac:spMk id="19" creationId="{FFE260A7-9F98-83B1-EBA8-E151C440D2FA}"/>
          </ac:spMkLst>
        </pc:spChg>
        <pc:graphicFrameChg chg="mod ord">
          <ac:chgData name="Dominique Ziegelmayer" userId="ede51c92-9396-482f-9719-9d4f7215e513" providerId="ADAL" clId="{6D7C1567-E9EA-5AC0-B5A3-9080F83756BC}" dt="2026-06-09T12:25:12.693" v="802" actId="14100"/>
          <ac:graphicFrameMkLst>
            <pc:docMk/>
            <pc:sldMk cId="1881149726" sldId="2147471578"/>
            <ac:graphicFrameMk id="13" creationId="{0B8DA1B8-D604-1381-286F-1A17024A080F}"/>
          </ac:graphicFrameMkLst>
        </pc:graphicFrameChg>
      </pc:sldChg>
      <pc:sldChg chg="addSp modSp mod modTransition modClrScheme chgLayout">
        <pc:chgData name="Dominique Ziegelmayer" userId="ede51c92-9396-482f-9719-9d4f7215e513" providerId="ADAL" clId="{6D7C1567-E9EA-5AC0-B5A3-9080F83756BC}" dt="2026-06-09T12:53:41.582" v="1158"/>
        <pc:sldMkLst>
          <pc:docMk/>
          <pc:sldMk cId="3729689439" sldId="2147471579"/>
        </pc:sldMkLst>
        <pc:spChg chg="add mod">
          <ac:chgData name="Dominique Ziegelmayer" userId="ede51c92-9396-482f-9719-9d4f7215e513" providerId="ADAL" clId="{6D7C1567-E9EA-5AC0-B5A3-9080F83756BC}" dt="2026-06-09T12:07:57.137" v="345" actId="14100"/>
          <ac:spMkLst>
            <pc:docMk/>
            <pc:sldMk cId="3729689439" sldId="2147471579"/>
            <ac:spMk id="2" creationId="{AA002DD1-1DCF-EC2D-8356-8FCD5FA4D941}"/>
          </ac:spMkLst>
        </pc:spChg>
        <pc:spChg chg="mod ord">
          <ac:chgData name="Dominique Ziegelmayer" userId="ede51c92-9396-482f-9719-9d4f7215e513" providerId="ADAL" clId="{6D7C1567-E9EA-5AC0-B5A3-9080F83756BC}" dt="2026-06-09T12:24:42.147" v="787" actId="700"/>
          <ac:spMkLst>
            <pc:docMk/>
            <pc:sldMk cId="3729689439" sldId="2147471579"/>
            <ac:spMk id="3" creationId="{4A02BF99-232A-AC2D-0797-8BEEE8D79F86}"/>
          </ac:spMkLst>
        </pc:spChg>
        <pc:graphicFrameChg chg="mod ord">
          <ac:chgData name="Dominique Ziegelmayer" userId="ede51c92-9396-482f-9719-9d4f7215e513" providerId="ADAL" clId="{6D7C1567-E9EA-5AC0-B5A3-9080F83756BC}" dt="2026-06-09T12:24:42.147" v="787" actId="700"/>
          <ac:graphicFrameMkLst>
            <pc:docMk/>
            <pc:sldMk cId="3729689439" sldId="2147471579"/>
            <ac:graphicFrameMk id="19" creationId="{88C934E7-7FB9-EB8C-A68E-DE1D8258E453}"/>
          </ac:graphicFrameMkLst>
        </pc:graphicFrameChg>
      </pc:sldChg>
      <pc:sldChg chg="modSp add del mod">
        <pc:chgData name="Dominique Ziegelmayer" userId="ede51c92-9396-482f-9719-9d4f7215e513" providerId="ADAL" clId="{6D7C1567-E9EA-5AC0-B5A3-9080F83756BC}" dt="2026-06-09T12:13:26.440" v="512" actId="2696"/>
        <pc:sldMkLst>
          <pc:docMk/>
          <pc:sldMk cId="1982184649" sldId="2147475156"/>
        </pc:sldMkLst>
        <pc:spChg chg="mod">
          <ac:chgData name="Dominique Ziegelmayer" userId="ede51c92-9396-482f-9719-9d4f7215e513" providerId="ADAL" clId="{6D7C1567-E9EA-5AC0-B5A3-9080F83756BC}" dt="2026-06-09T12:13:03.582" v="510" actId="20577"/>
          <ac:spMkLst>
            <pc:docMk/>
            <pc:sldMk cId="1982184649" sldId="2147475156"/>
            <ac:spMk id="9" creationId="{178D142E-E79B-62BE-0D4E-CAE0AC47BC12}"/>
          </ac:spMkLst>
        </pc:spChg>
      </pc:sldChg>
      <pc:sldChg chg="del">
        <pc:chgData name="Dominique Ziegelmayer" userId="ede51c92-9396-482f-9719-9d4f7215e513" providerId="ADAL" clId="{6D7C1567-E9EA-5AC0-B5A3-9080F83756BC}" dt="2026-06-09T12:26:19.870" v="820" actId="2696"/>
        <pc:sldMkLst>
          <pc:docMk/>
          <pc:sldMk cId="381972724" sldId="2147475211"/>
        </pc:sldMkLst>
      </pc:sldChg>
      <pc:sldChg chg="del">
        <pc:chgData name="Dominique Ziegelmayer" userId="ede51c92-9396-482f-9719-9d4f7215e513" providerId="ADAL" clId="{6D7C1567-E9EA-5AC0-B5A3-9080F83756BC}" dt="2026-06-09T12:26:19.913" v="825" actId="2696"/>
        <pc:sldMkLst>
          <pc:docMk/>
          <pc:sldMk cId="1696452257" sldId="2147475215"/>
        </pc:sldMkLst>
      </pc:sldChg>
      <pc:sldChg chg="del">
        <pc:chgData name="Dominique Ziegelmayer" userId="ede51c92-9396-482f-9719-9d4f7215e513" providerId="ADAL" clId="{6D7C1567-E9EA-5AC0-B5A3-9080F83756BC}" dt="2026-06-09T12:26:19.880" v="822" actId="2696"/>
        <pc:sldMkLst>
          <pc:docMk/>
          <pc:sldMk cId="863257682" sldId="2147475261"/>
        </pc:sldMkLst>
      </pc:sldChg>
      <pc:sldChg chg="del">
        <pc:chgData name="Dominique Ziegelmayer" userId="ede51c92-9396-482f-9719-9d4f7215e513" providerId="ADAL" clId="{6D7C1567-E9EA-5AC0-B5A3-9080F83756BC}" dt="2026-06-09T12:26:19.873" v="821" actId="2696"/>
        <pc:sldMkLst>
          <pc:docMk/>
          <pc:sldMk cId="1023368835" sldId="2147475288"/>
        </pc:sldMkLst>
      </pc:sldChg>
      <pc:sldChg chg="del">
        <pc:chgData name="Dominique Ziegelmayer" userId="ede51c92-9396-482f-9719-9d4f7215e513" providerId="ADAL" clId="{6D7C1567-E9EA-5AC0-B5A3-9080F83756BC}" dt="2026-06-09T12:26:19.854" v="813" actId="2696"/>
        <pc:sldMkLst>
          <pc:docMk/>
          <pc:sldMk cId="473237203" sldId="2147475314"/>
        </pc:sldMkLst>
      </pc:sldChg>
      <pc:sldChg chg="modSp add mod">
        <pc:chgData name="Dominique Ziegelmayer" userId="ede51c92-9396-482f-9719-9d4f7215e513" providerId="ADAL" clId="{6D7C1567-E9EA-5AC0-B5A3-9080F83756BC}" dt="2026-06-09T12:47:39.150" v="1101" actId="255"/>
        <pc:sldMkLst>
          <pc:docMk/>
          <pc:sldMk cId="3976127485" sldId="2147475333"/>
        </pc:sldMkLst>
        <pc:spChg chg="mod">
          <ac:chgData name="Dominique Ziegelmayer" userId="ede51c92-9396-482f-9719-9d4f7215e513" providerId="ADAL" clId="{6D7C1567-E9EA-5AC0-B5A3-9080F83756BC}" dt="2026-06-09T12:47:39.150" v="1101" actId="255"/>
          <ac:spMkLst>
            <pc:docMk/>
            <pc:sldMk cId="3976127485" sldId="2147475333"/>
            <ac:spMk id="9" creationId="{5936AE65-1F84-5C77-33FC-129D649AF58D}"/>
          </ac:spMkLst>
        </pc:spChg>
        <pc:picChg chg="mod">
          <ac:chgData name="Dominique Ziegelmayer" userId="ede51c92-9396-482f-9719-9d4f7215e513" providerId="ADAL" clId="{6D7C1567-E9EA-5AC0-B5A3-9080F83756BC}" dt="2026-06-09T12:47:33.091" v="1100" actId="1076"/>
          <ac:picMkLst>
            <pc:docMk/>
            <pc:sldMk cId="3976127485" sldId="2147475333"/>
            <ac:picMk id="5" creationId="{2ADFB876-14AE-757B-7BB7-20B06F0236D4}"/>
          </ac:picMkLst>
        </pc:picChg>
      </pc:sldChg>
      <pc:sldChg chg="del">
        <pc:chgData name="Dominique Ziegelmayer" userId="ede51c92-9396-482f-9719-9d4f7215e513" providerId="ADAL" clId="{6D7C1567-E9EA-5AC0-B5A3-9080F83756BC}" dt="2026-06-09T12:26:19.926" v="827" actId="2696"/>
        <pc:sldMkLst>
          <pc:docMk/>
          <pc:sldMk cId="1777558002" sldId="2147475339"/>
        </pc:sldMkLst>
      </pc:sldChg>
      <pc:sldChg chg="modSp add mod modShow">
        <pc:chgData name="Dominique Ziegelmayer" userId="ede51c92-9396-482f-9719-9d4f7215e513" providerId="ADAL" clId="{6D7C1567-E9EA-5AC0-B5A3-9080F83756BC}" dt="2026-06-09T12:47:28.858" v="1098" actId="255"/>
        <pc:sldMkLst>
          <pc:docMk/>
          <pc:sldMk cId="1356171249" sldId="2147475350"/>
        </pc:sldMkLst>
        <pc:spChg chg="mod">
          <ac:chgData name="Dominique Ziegelmayer" userId="ede51c92-9396-482f-9719-9d4f7215e513" providerId="ADAL" clId="{6D7C1567-E9EA-5AC0-B5A3-9080F83756BC}" dt="2026-06-09T12:47:28.858" v="1098" actId="255"/>
          <ac:spMkLst>
            <pc:docMk/>
            <pc:sldMk cId="1356171249" sldId="2147475350"/>
            <ac:spMk id="9" creationId="{178D142E-E79B-62BE-0D4E-CAE0AC47BC12}"/>
          </ac:spMkLst>
        </pc:spChg>
        <pc:picChg chg="mod">
          <ac:chgData name="Dominique Ziegelmayer" userId="ede51c92-9396-482f-9719-9d4f7215e513" providerId="ADAL" clId="{6D7C1567-E9EA-5AC0-B5A3-9080F83756BC}" dt="2026-06-09T12:14:35.312" v="584" actId="1076"/>
          <ac:picMkLst>
            <pc:docMk/>
            <pc:sldMk cId="1356171249" sldId="2147475350"/>
            <ac:picMk id="7" creationId="{A82873D6-2B05-1A6E-C1CB-A4950D0BD82C}"/>
          </ac:picMkLst>
        </pc:picChg>
      </pc:sldChg>
      <pc:sldChg chg="del">
        <pc:chgData name="Dominique Ziegelmayer" userId="ede51c92-9396-482f-9719-9d4f7215e513" providerId="ADAL" clId="{6D7C1567-E9EA-5AC0-B5A3-9080F83756BC}" dt="2026-06-09T12:26:19.855" v="814" actId="2696"/>
        <pc:sldMkLst>
          <pc:docMk/>
          <pc:sldMk cId="3723597064" sldId="2147475369"/>
        </pc:sldMkLst>
      </pc:sldChg>
      <pc:sldChg chg="del">
        <pc:chgData name="Dominique Ziegelmayer" userId="ede51c92-9396-482f-9719-9d4f7215e513" providerId="ADAL" clId="{6D7C1567-E9EA-5AC0-B5A3-9080F83756BC}" dt="2026-06-09T12:26:19.852" v="812" actId="2696"/>
        <pc:sldMkLst>
          <pc:docMk/>
          <pc:sldMk cId="4269868270" sldId="2147475402"/>
        </pc:sldMkLst>
      </pc:sldChg>
      <pc:sldChg chg="del">
        <pc:chgData name="Dominique Ziegelmayer" userId="ede51c92-9396-482f-9719-9d4f7215e513" providerId="ADAL" clId="{6D7C1567-E9EA-5AC0-B5A3-9080F83756BC}" dt="2026-06-09T12:26:19.859" v="816" actId="2696"/>
        <pc:sldMkLst>
          <pc:docMk/>
          <pc:sldMk cId="2353472155" sldId="2147475406"/>
        </pc:sldMkLst>
      </pc:sldChg>
      <pc:sldChg chg="del">
        <pc:chgData name="Dominique Ziegelmayer" userId="ede51c92-9396-482f-9719-9d4f7215e513" providerId="ADAL" clId="{6D7C1567-E9EA-5AC0-B5A3-9080F83756BC}" dt="2026-06-09T12:26:19.922" v="826" actId="2696"/>
        <pc:sldMkLst>
          <pc:docMk/>
          <pc:sldMk cId="1103159911" sldId="2147475407"/>
        </pc:sldMkLst>
      </pc:sldChg>
      <pc:sldChg chg="del">
        <pc:chgData name="Dominique Ziegelmayer" userId="ede51c92-9396-482f-9719-9d4f7215e513" providerId="ADAL" clId="{6D7C1567-E9EA-5AC0-B5A3-9080F83756BC}" dt="2026-06-09T12:26:19.856" v="815" actId="2696"/>
        <pc:sldMkLst>
          <pc:docMk/>
          <pc:sldMk cId="1756215175" sldId="2147475408"/>
        </pc:sldMkLst>
      </pc:sldChg>
      <pc:sldChg chg="del">
        <pc:chgData name="Dominique Ziegelmayer" userId="ede51c92-9396-482f-9719-9d4f7215e513" providerId="ADAL" clId="{6D7C1567-E9EA-5AC0-B5A3-9080F83756BC}" dt="2026-06-09T12:26:19.867" v="819" actId="2696"/>
        <pc:sldMkLst>
          <pc:docMk/>
          <pc:sldMk cId="1222713394" sldId="2147475409"/>
        </pc:sldMkLst>
      </pc:sldChg>
      <pc:sldChg chg="del">
        <pc:chgData name="Dominique Ziegelmayer" userId="ede51c92-9396-482f-9719-9d4f7215e513" providerId="ADAL" clId="{6D7C1567-E9EA-5AC0-B5A3-9080F83756BC}" dt="2026-06-09T12:26:19.883" v="823" actId="2696"/>
        <pc:sldMkLst>
          <pc:docMk/>
          <pc:sldMk cId="261603271" sldId="2147475410"/>
        </pc:sldMkLst>
      </pc:sldChg>
      <pc:sldChg chg="del">
        <pc:chgData name="Dominique Ziegelmayer" userId="ede51c92-9396-482f-9719-9d4f7215e513" providerId="ADAL" clId="{6D7C1567-E9EA-5AC0-B5A3-9080F83756BC}" dt="2026-06-09T12:26:19.865" v="818" actId="2696"/>
        <pc:sldMkLst>
          <pc:docMk/>
          <pc:sldMk cId="3044459111" sldId="2147475422"/>
        </pc:sldMkLst>
      </pc:sldChg>
      <pc:sldChg chg="del">
        <pc:chgData name="Dominique Ziegelmayer" userId="ede51c92-9396-482f-9719-9d4f7215e513" providerId="ADAL" clId="{6D7C1567-E9EA-5AC0-B5A3-9080F83756BC}" dt="2026-06-09T12:26:19.864" v="817" actId="2696"/>
        <pc:sldMkLst>
          <pc:docMk/>
          <pc:sldMk cId="0" sldId="2147475423"/>
        </pc:sldMkLst>
      </pc:sldChg>
      <pc:sldChg chg="del">
        <pc:chgData name="Dominique Ziegelmayer" userId="ede51c92-9396-482f-9719-9d4f7215e513" providerId="ADAL" clId="{6D7C1567-E9EA-5AC0-B5A3-9080F83756BC}" dt="2026-06-09T12:08:52.772" v="357" actId="2696"/>
        <pc:sldMkLst>
          <pc:docMk/>
          <pc:sldMk cId="3672321726" sldId="2147475424"/>
        </pc:sldMkLst>
      </pc:sldChg>
      <pc:sldChg chg="modTransition">
        <pc:chgData name="Dominique Ziegelmayer" userId="ede51c92-9396-482f-9719-9d4f7215e513" providerId="ADAL" clId="{6D7C1567-E9EA-5AC0-B5A3-9080F83756BC}" dt="2026-06-09T12:53:55.264" v="1160"/>
        <pc:sldMkLst>
          <pc:docMk/>
          <pc:sldMk cId="1422289468" sldId="2147475425"/>
        </pc:sldMkLst>
      </pc:sldChg>
      <pc:sldChg chg="modTransition">
        <pc:chgData name="Dominique Ziegelmayer" userId="ede51c92-9396-482f-9719-9d4f7215e513" providerId="ADAL" clId="{6D7C1567-E9EA-5AC0-B5A3-9080F83756BC}" dt="2026-06-09T12:53:46.800" v="1159"/>
        <pc:sldMkLst>
          <pc:docMk/>
          <pc:sldMk cId="780008624" sldId="2147475426"/>
        </pc:sldMkLst>
      </pc:sldChg>
      <pc:sldChg chg="addSp delSp modSp mod modTransition">
        <pc:chgData name="Dominique Ziegelmayer" userId="ede51c92-9396-482f-9719-9d4f7215e513" providerId="ADAL" clId="{6D7C1567-E9EA-5AC0-B5A3-9080F83756BC}" dt="2026-06-09T12:55:06.777" v="1170"/>
        <pc:sldMkLst>
          <pc:docMk/>
          <pc:sldMk cId="1198939498" sldId="2147475427"/>
        </pc:sldMkLst>
        <pc:spChg chg="mod">
          <ac:chgData name="Dominique Ziegelmayer" userId="ede51c92-9396-482f-9719-9d4f7215e513" providerId="ADAL" clId="{6D7C1567-E9EA-5AC0-B5A3-9080F83756BC}" dt="2026-06-09T12:49:08.847" v="1141" actId="255"/>
          <ac:spMkLst>
            <pc:docMk/>
            <pc:sldMk cId="1198939498" sldId="2147475427"/>
            <ac:spMk id="9" creationId="{C4BCBC05-BDE5-EA5B-8D04-D1B279DB9BF6}"/>
          </ac:spMkLst>
        </pc:spChg>
        <pc:picChg chg="mod">
          <ac:chgData name="Dominique Ziegelmayer" userId="ede51c92-9396-482f-9719-9d4f7215e513" providerId="ADAL" clId="{6D7C1567-E9EA-5AC0-B5A3-9080F83756BC}" dt="2026-06-09T12:25:53.437" v="808" actId="1076"/>
          <ac:picMkLst>
            <pc:docMk/>
            <pc:sldMk cId="1198939498" sldId="2147475427"/>
            <ac:picMk id="3" creationId="{94C39DB9-6FC7-0BBF-FD13-B737E3F5AA61}"/>
          </ac:picMkLst>
        </pc:picChg>
        <pc:picChg chg="add del mod">
          <ac:chgData name="Dominique Ziegelmayer" userId="ede51c92-9396-482f-9719-9d4f7215e513" providerId="ADAL" clId="{6D7C1567-E9EA-5AC0-B5A3-9080F83756BC}" dt="2026-06-09T12:25:55.534" v="809" actId="478"/>
          <ac:picMkLst>
            <pc:docMk/>
            <pc:sldMk cId="1198939498" sldId="2147475427"/>
            <ac:picMk id="6" creationId="{936126DC-0A4A-B4DE-9A8F-2EF7F397B084}"/>
          </ac:picMkLst>
        </pc:picChg>
      </pc:sldChg>
      <pc:sldChg chg="modTransition">
        <pc:chgData name="Dominique Ziegelmayer" userId="ede51c92-9396-482f-9719-9d4f7215e513" providerId="ADAL" clId="{6D7C1567-E9EA-5AC0-B5A3-9080F83756BC}" dt="2026-06-09T12:53:57.641" v="1161"/>
        <pc:sldMkLst>
          <pc:docMk/>
          <pc:sldMk cId="2003948173" sldId="2147475428"/>
        </pc:sldMkLst>
      </pc:sldChg>
      <pc:sldChg chg="modTransition">
        <pc:chgData name="Dominique Ziegelmayer" userId="ede51c92-9396-482f-9719-9d4f7215e513" providerId="ADAL" clId="{6D7C1567-E9EA-5AC0-B5A3-9080F83756BC}" dt="2026-06-09T12:54:01.768" v="1162"/>
        <pc:sldMkLst>
          <pc:docMk/>
          <pc:sldMk cId="189251947" sldId="2147475429"/>
        </pc:sldMkLst>
      </pc:sldChg>
      <pc:sldChg chg="delSp modSp mod modTransition">
        <pc:chgData name="Dominique Ziegelmayer" userId="ede51c92-9396-482f-9719-9d4f7215e513" providerId="ADAL" clId="{6D7C1567-E9EA-5AC0-B5A3-9080F83756BC}" dt="2026-06-09T12:55:09.474" v="1171"/>
        <pc:sldMkLst>
          <pc:docMk/>
          <pc:sldMk cId="1800856064" sldId="2147475430"/>
        </pc:sldMkLst>
        <pc:spChg chg="mod">
          <ac:chgData name="Dominique Ziegelmayer" userId="ede51c92-9396-482f-9719-9d4f7215e513" providerId="ADAL" clId="{6D7C1567-E9EA-5AC0-B5A3-9080F83756BC}" dt="2026-06-09T12:49:20.160" v="1143" actId="20577"/>
          <ac:spMkLst>
            <pc:docMk/>
            <pc:sldMk cId="1800856064" sldId="2147475430"/>
            <ac:spMk id="9" creationId="{283F4E95-81B8-677D-BA56-22E47D090A68}"/>
          </ac:spMkLst>
        </pc:spChg>
        <pc:picChg chg="del">
          <ac:chgData name="Dominique Ziegelmayer" userId="ede51c92-9396-482f-9719-9d4f7215e513" providerId="ADAL" clId="{6D7C1567-E9EA-5AC0-B5A3-9080F83756BC}" dt="2026-06-09T12:25:58.623" v="810" actId="478"/>
          <ac:picMkLst>
            <pc:docMk/>
            <pc:sldMk cId="1800856064" sldId="2147475430"/>
            <ac:picMk id="6" creationId="{F979FF22-4F8A-DDC1-D110-3BF13B26DA6B}"/>
          </ac:picMkLst>
        </pc:picChg>
      </pc:sldChg>
      <pc:sldChg chg="modSp mod modTransition modAnim">
        <pc:chgData name="Dominique Ziegelmayer" userId="ede51c92-9396-482f-9719-9d4f7215e513" providerId="ADAL" clId="{6D7C1567-E9EA-5AC0-B5A3-9080F83756BC}" dt="2026-06-09T12:54:05.972" v="1163"/>
        <pc:sldMkLst>
          <pc:docMk/>
          <pc:sldMk cId="1298900660" sldId="2147475432"/>
        </pc:sldMkLst>
        <pc:spChg chg="mod">
          <ac:chgData name="Dominique Ziegelmayer" userId="ede51c92-9396-482f-9719-9d4f7215e513" providerId="ADAL" clId="{6D7C1567-E9EA-5AC0-B5A3-9080F83756BC}" dt="2026-06-09T12:44:28.300" v="1014" actId="208"/>
          <ac:spMkLst>
            <pc:docMk/>
            <pc:sldMk cId="1298900660" sldId="2147475432"/>
            <ac:spMk id="4" creationId="{EFD0B389-699A-B54E-B478-785E426EFBBA}"/>
          </ac:spMkLst>
        </pc:spChg>
        <pc:spChg chg="mod">
          <ac:chgData name="Dominique Ziegelmayer" userId="ede51c92-9396-482f-9719-9d4f7215e513" providerId="ADAL" clId="{6D7C1567-E9EA-5AC0-B5A3-9080F83756BC}" dt="2026-06-09T12:44:28.300" v="1014" actId="208"/>
          <ac:spMkLst>
            <pc:docMk/>
            <pc:sldMk cId="1298900660" sldId="2147475432"/>
            <ac:spMk id="8" creationId="{8197ABEA-F543-2100-B8A7-D30CBAB0B81F}"/>
          </ac:spMkLst>
        </pc:spChg>
        <pc:graphicFrameChg chg="mod">
          <ac:chgData name="Dominique Ziegelmayer" userId="ede51c92-9396-482f-9719-9d4f7215e513" providerId="ADAL" clId="{6D7C1567-E9EA-5AC0-B5A3-9080F83756BC}" dt="2026-06-09T12:43:55.365" v="1012" actId="2085"/>
          <ac:graphicFrameMkLst>
            <pc:docMk/>
            <pc:sldMk cId="1298900660" sldId="2147475432"/>
            <ac:graphicFrameMk id="3" creationId="{00000000-0008-0000-0300-00000A000000}"/>
          </ac:graphicFrameMkLst>
        </pc:graphicFrameChg>
      </pc:sldChg>
      <pc:sldChg chg="modTransition">
        <pc:chgData name="Dominique Ziegelmayer" userId="ede51c92-9396-482f-9719-9d4f7215e513" providerId="ADAL" clId="{6D7C1567-E9EA-5AC0-B5A3-9080F83756BC}" dt="2026-06-09T12:54:05.972" v="1163"/>
        <pc:sldMkLst>
          <pc:docMk/>
          <pc:sldMk cId="4197097074" sldId="2147475433"/>
        </pc:sldMkLst>
      </pc:sldChg>
      <pc:sldChg chg="modTransition">
        <pc:chgData name="Dominique Ziegelmayer" userId="ede51c92-9396-482f-9719-9d4f7215e513" providerId="ADAL" clId="{6D7C1567-E9EA-5AC0-B5A3-9080F83756BC}" dt="2026-06-09T12:54:05.972" v="1163"/>
        <pc:sldMkLst>
          <pc:docMk/>
          <pc:sldMk cId="3646660059" sldId="2147475434"/>
        </pc:sldMkLst>
      </pc:sldChg>
      <pc:sldChg chg="modSp mod modTransition">
        <pc:chgData name="Dominique Ziegelmayer" userId="ede51c92-9396-482f-9719-9d4f7215e513" providerId="ADAL" clId="{6D7C1567-E9EA-5AC0-B5A3-9080F83756BC}" dt="2026-06-09T12:54:10.596" v="1164"/>
        <pc:sldMkLst>
          <pc:docMk/>
          <pc:sldMk cId="3351069576" sldId="2147475435"/>
        </pc:sldMkLst>
        <pc:spChg chg="mod">
          <ac:chgData name="Dominique Ziegelmayer" userId="ede51c92-9396-482f-9719-9d4f7215e513" providerId="ADAL" clId="{6D7C1567-E9EA-5AC0-B5A3-9080F83756BC}" dt="2026-06-09T12:49:27.627" v="1144" actId="255"/>
          <ac:spMkLst>
            <pc:docMk/>
            <pc:sldMk cId="3351069576" sldId="2147475435"/>
            <ac:spMk id="10" creationId="{D08D631A-B9BD-ECEE-53DD-12209AF64405}"/>
          </ac:spMkLst>
        </pc:spChg>
      </pc:sldChg>
      <pc:sldChg chg="addSp delSp modSp mod modTransition modClrScheme chgLayout">
        <pc:chgData name="Dominique Ziegelmayer" userId="ede51c92-9396-482f-9719-9d4f7215e513" providerId="ADAL" clId="{6D7C1567-E9EA-5AC0-B5A3-9080F83756BC}" dt="2026-06-09T12:54:13.955" v="1165"/>
        <pc:sldMkLst>
          <pc:docMk/>
          <pc:sldMk cId="6328367" sldId="2147475436"/>
        </pc:sldMkLst>
        <pc:spChg chg="add del mod ord">
          <ac:chgData name="Dominique Ziegelmayer" userId="ede51c92-9396-482f-9719-9d4f7215e513" providerId="ADAL" clId="{6D7C1567-E9EA-5AC0-B5A3-9080F83756BC}" dt="2026-06-09T12:40:31.666" v="1011" actId="700"/>
          <ac:spMkLst>
            <pc:docMk/>
            <pc:sldMk cId="6328367" sldId="2147475436"/>
            <ac:spMk id="9" creationId="{EF4F6540-E3A7-0A77-3891-AFA7F08C58E0}"/>
          </ac:spMkLst>
        </pc:spChg>
        <pc:spChg chg="add del mod ord">
          <ac:chgData name="Dominique Ziegelmayer" userId="ede51c92-9396-482f-9719-9d4f7215e513" providerId="ADAL" clId="{6D7C1567-E9EA-5AC0-B5A3-9080F83756BC}" dt="2026-06-09T12:40:31.666" v="1011" actId="700"/>
          <ac:spMkLst>
            <pc:docMk/>
            <pc:sldMk cId="6328367" sldId="2147475436"/>
            <ac:spMk id="10" creationId="{2EE81E5D-5162-3014-0E9C-399AA667500F}"/>
          </ac:spMkLst>
        </pc:spChg>
        <pc:spChg chg="mod">
          <ac:chgData name="Dominique Ziegelmayer" userId="ede51c92-9396-482f-9719-9d4f7215e513" providerId="ADAL" clId="{6D7C1567-E9EA-5AC0-B5A3-9080F83756BC}" dt="2026-06-09T12:38:41.132" v="997" actId="1076"/>
          <ac:spMkLst>
            <pc:docMk/>
            <pc:sldMk cId="6328367" sldId="2147475436"/>
            <ac:spMk id="68" creationId="{A1CE1C39-5363-AB48-F0E9-E7EE951DA78B}"/>
          </ac:spMkLst>
        </pc:spChg>
        <pc:grpChg chg="mod">
          <ac:chgData name="Dominique Ziegelmayer" userId="ede51c92-9396-482f-9719-9d4f7215e513" providerId="ADAL" clId="{6D7C1567-E9EA-5AC0-B5A3-9080F83756BC}" dt="2026-06-09T12:39:21.340" v="1008" actId="1076"/>
          <ac:grpSpMkLst>
            <pc:docMk/>
            <pc:sldMk cId="6328367" sldId="2147475436"/>
            <ac:grpSpMk id="20" creationId="{DD6F0F52-CF59-3EC0-876B-D2B602C76068}"/>
          </ac:grpSpMkLst>
        </pc:grpChg>
        <pc:cxnChg chg="add del mod">
          <ac:chgData name="Dominique Ziegelmayer" userId="ede51c92-9396-482f-9719-9d4f7215e513" providerId="ADAL" clId="{6D7C1567-E9EA-5AC0-B5A3-9080F83756BC}" dt="2026-06-09T12:39:03.152" v="1001" actId="14100"/>
          <ac:cxnSpMkLst>
            <pc:docMk/>
            <pc:sldMk cId="6328367" sldId="2147475436"/>
            <ac:cxnSpMk id="84" creationId="{0AABCD40-E433-20BA-4096-9EB511E9BCED}"/>
          </ac:cxnSpMkLst>
        </pc:cxnChg>
        <pc:cxnChg chg="mod">
          <ac:chgData name="Dominique Ziegelmayer" userId="ede51c92-9396-482f-9719-9d4f7215e513" providerId="ADAL" clId="{6D7C1567-E9EA-5AC0-B5A3-9080F83756BC}" dt="2026-06-09T12:39:07.781" v="1006" actId="1038"/>
          <ac:cxnSpMkLst>
            <pc:docMk/>
            <pc:sldMk cId="6328367" sldId="2147475436"/>
            <ac:cxnSpMk id="85" creationId="{2930545F-C34E-F509-2AAB-BEFB72CE66FC}"/>
          </ac:cxnSpMkLst>
        </pc:cxnChg>
      </pc:sldChg>
      <pc:sldChg chg="modTransition">
        <pc:chgData name="Dominique Ziegelmayer" userId="ede51c92-9396-482f-9719-9d4f7215e513" providerId="ADAL" clId="{6D7C1567-E9EA-5AC0-B5A3-9080F83756BC}" dt="2026-06-09T12:54:17.888" v="1166"/>
        <pc:sldMkLst>
          <pc:docMk/>
          <pc:sldMk cId="3707898476" sldId="2147475438"/>
        </pc:sldMkLst>
      </pc:sldChg>
      <pc:sldChg chg="modTransition">
        <pc:chgData name="Dominique Ziegelmayer" userId="ede51c92-9396-482f-9719-9d4f7215e513" providerId="ADAL" clId="{6D7C1567-E9EA-5AC0-B5A3-9080F83756BC}" dt="2026-06-09T12:54:20.207" v="1167"/>
        <pc:sldMkLst>
          <pc:docMk/>
          <pc:sldMk cId="1292970792" sldId="2147475439"/>
        </pc:sldMkLst>
      </pc:sldChg>
      <pc:sldChg chg="modTransition">
        <pc:chgData name="Dominique Ziegelmayer" userId="ede51c92-9396-482f-9719-9d4f7215e513" providerId="ADAL" clId="{6D7C1567-E9EA-5AC0-B5A3-9080F83756BC}" dt="2026-06-09T12:54:23.771" v="1168"/>
        <pc:sldMkLst>
          <pc:docMk/>
          <pc:sldMk cId="200247010" sldId="2147475440"/>
        </pc:sldMkLst>
      </pc:sldChg>
      <pc:sldChg chg="del">
        <pc:chgData name="Dominique Ziegelmayer" userId="ede51c92-9396-482f-9719-9d4f7215e513" providerId="ADAL" clId="{6D7C1567-E9EA-5AC0-B5A3-9080F83756BC}" dt="2026-06-09T12:26:19.849" v="811" actId="2696"/>
        <pc:sldMkLst>
          <pc:docMk/>
          <pc:sldMk cId="900751723" sldId="2147475441"/>
        </pc:sldMkLst>
      </pc:sldChg>
      <pc:sldMasterChg chg="delSldLayout">
        <pc:chgData name="Dominique Ziegelmayer" userId="ede51c92-9396-482f-9719-9d4f7215e513" providerId="ADAL" clId="{6D7C1567-E9EA-5AC0-B5A3-9080F83756BC}" dt="2026-06-09T12:19:11.416" v="680" actId="2696"/>
        <pc:sldMasterMkLst>
          <pc:docMk/>
          <pc:sldMasterMk cId="2680138521" sldId="2147483660"/>
        </pc:sldMasterMkLst>
        <pc:sldLayoutChg chg="del">
          <pc:chgData name="Dominique Ziegelmayer" userId="ede51c92-9396-482f-9719-9d4f7215e513" providerId="ADAL" clId="{6D7C1567-E9EA-5AC0-B5A3-9080F83756BC}" dt="2026-06-09T12:19:11.416" v="680" actId="2696"/>
          <pc:sldLayoutMkLst>
            <pc:docMk/>
            <pc:sldMasterMk cId="2680138521" sldId="2147483660"/>
            <pc:sldLayoutMk cId="1778512579" sldId="2147483730"/>
          </pc:sldLayoutMkLst>
        </pc:sldLayoutChg>
        <pc:sldLayoutChg chg="del">
          <pc:chgData name="Dominique Ziegelmayer" userId="ede51c92-9396-482f-9719-9d4f7215e513" providerId="ADAL" clId="{6D7C1567-E9EA-5AC0-B5A3-9080F83756BC}" dt="2026-06-09T12:19:11.416" v="680" actId="2696"/>
          <pc:sldLayoutMkLst>
            <pc:docMk/>
            <pc:sldMasterMk cId="2680138521" sldId="2147483660"/>
            <pc:sldLayoutMk cId="4121333427" sldId="214748373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atamediq.sharepoint.com/sites/vertrieb/Freigegebene%20Dokumente/01_Sales/08_Solutions%20Business/Quartals-Recap/Q1_2026/Quartalsrecap%20Q1_2026_Analyse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atamediq.sharepoint.com/sites/vertrieb/Freigegebene%20Dokumente/01_Sales/08_Solutions%20Business/Quartals-Recap/Q1_2026/Quartalsrecap%20Q1_2026_Analyse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atamediq.sharepoint.com/sites/vertrieb/Freigegebene%20Dokumente/01_Sales/08_Solutions%20Business/Quartals-Recap/Q1_2026/Quartalsrecap%20Q1_2026_Analyse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384051962410169E-2"/>
          <c:y val="4.8629630078982806E-2"/>
          <c:w val="0.93737736777081138"/>
          <c:h val="0.78467117228440164"/>
        </c:manualLayout>
      </c:layout>
      <c:lineChart>
        <c:grouping val="standard"/>
        <c:varyColors val="0"/>
        <c:ser>
          <c:idx val="0"/>
          <c:order val="0"/>
          <c:tx>
            <c:strRef>
              <c:f>Tabelle1!$B$1</c:f>
              <c:strCache>
                <c:ptCount val="1"/>
                <c:pt idx="0">
                  <c:v>Gesamt
Umsatz</c:v>
                </c:pt>
              </c:strCache>
            </c:strRef>
          </c:tx>
          <c:spPr>
            <a:ln w="22225" cap="rnd">
              <a:solidFill>
                <a:schemeClr val="tx1"/>
              </a:solidFill>
              <a:round/>
            </a:ln>
            <a:effectLst/>
          </c:spPr>
          <c:marker>
            <c:symbol val="none"/>
          </c:marker>
          <c:cat>
            <c:strRef>
              <c:f>Tabelle1!$A$2:$A$27</c:f>
              <c:strCache>
                <c:ptCount val="26"/>
                <c:pt idx="0">
                  <c:v>Q4</c:v>
                </c:pt>
                <c:pt idx="1">
                  <c:v>Q1 2020</c:v>
                </c:pt>
                <c:pt idx="2">
                  <c:v>Q2</c:v>
                </c:pt>
                <c:pt idx="3">
                  <c:v>Q3</c:v>
                </c:pt>
                <c:pt idx="4">
                  <c:v>Q4</c:v>
                </c:pt>
                <c:pt idx="5">
                  <c:v>Q1 2021</c:v>
                </c:pt>
                <c:pt idx="6">
                  <c:v>Q2</c:v>
                </c:pt>
                <c:pt idx="7">
                  <c:v>Q3</c:v>
                </c:pt>
                <c:pt idx="8">
                  <c:v>Q4</c:v>
                </c:pt>
                <c:pt idx="9">
                  <c:v>Q1 2022</c:v>
                </c:pt>
                <c:pt idx="10">
                  <c:v>Q2</c:v>
                </c:pt>
                <c:pt idx="11">
                  <c:v>Q3</c:v>
                </c:pt>
                <c:pt idx="12">
                  <c:v>Q4</c:v>
                </c:pt>
                <c:pt idx="13">
                  <c:v>Q1 2023</c:v>
                </c:pt>
                <c:pt idx="14">
                  <c:v>Q2</c:v>
                </c:pt>
                <c:pt idx="15">
                  <c:v>Q3</c:v>
                </c:pt>
                <c:pt idx="16">
                  <c:v>Q4</c:v>
                </c:pt>
                <c:pt idx="17">
                  <c:v>Q1 2024</c:v>
                </c:pt>
                <c:pt idx="18">
                  <c:v>Q2</c:v>
                </c:pt>
                <c:pt idx="19">
                  <c:v>Q3</c:v>
                </c:pt>
                <c:pt idx="20">
                  <c:v>Q4</c:v>
                </c:pt>
                <c:pt idx="21">
                  <c:v>Q1 2025</c:v>
                </c:pt>
                <c:pt idx="22">
                  <c:v>Q2</c:v>
                </c:pt>
                <c:pt idx="23">
                  <c:v>Q3</c:v>
                </c:pt>
                <c:pt idx="24">
                  <c:v>Q4</c:v>
                </c:pt>
                <c:pt idx="25">
                  <c:v>Q1 2026</c:v>
                </c:pt>
              </c:strCache>
            </c:strRef>
          </c:cat>
          <c:val>
            <c:numRef>
              <c:f>Tabelle1!$B$2:$B$27</c:f>
              <c:numCache>
                <c:formatCode>0</c:formatCode>
                <c:ptCount val="26"/>
                <c:pt idx="0">
                  <c:v>100</c:v>
                </c:pt>
                <c:pt idx="1">
                  <c:v>103.21512664497899</c:v>
                </c:pt>
                <c:pt idx="2">
                  <c:v>102.50681939182</c:v>
                </c:pt>
                <c:pt idx="3">
                  <c:v>102.3868327319033</c:v>
                </c:pt>
                <c:pt idx="4">
                  <c:v>102.9720443281208</c:v>
                </c:pt>
                <c:pt idx="5">
                  <c:v>101.3919244061107</c:v>
                </c:pt>
                <c:pt idx="6">
                  <c:v>104.19836132850889</c:v>
                </c:pt>
                <c:pt idx="7">
                  <c:v>107.30869669259491</c:v>
                </c:pt>
                <c:pt idx="8">
                  <c:v>110.5033142955797</c:v>
                </c:pt>
                <c:pt idx="9">
                  <c:v>112.6863068736579</c:v>
                </c:pt>
                <c:pt idx="10">
                  <c:v>115.02810004682679</c:v>
                </c:pt>
                <c:pt idx="11">
                  <c:v>117.0038494616274</c:v>
                </c:pt>
                <c:pt idx="12">
                  <c:v>118.4751706819749</c:v>
                </c:pt>
                <c:pt idx="13">
                  <c:v>120.1018615375591</c:v>
                </c:pt>
                <c:pt idx="14">
                  <c:v>121.0518851826742</c:v>
                </c:pt>
                <c:pt idx="15">
                  <c:v>121.51666713867441</c:v>
                </c:pt>
                <c:pt idx="16">
                  <c:v>122.37918953437141</c:v>
                </c:pt>
                <c:pt idx="17">
                  <c:v>124.0952906477267</c:v>
                </c:pt>
                <c:pt idx="18">
                  <c:v>125.9396813209494</c:v>
                </c:pt>
                <c:pt idx="19">
                  <c:v>128.5084419579801</c:v>
                </c:pt>
                <c:pt idx="20">
                  <c:v>130.4204703839207</c:v>
                </c:pt>
                <c:pt idx="21">
                  <c:v>132.5507838492</c:v>
                </c:pt>
                <c:pt idx="22">
                  <c:v>134.31856958105229</c:v>
                </c:pt>
                <c:pt idx="23">
                  <c:v>136.09246893595201</c:v>
                </c:pt>
                <c:pt idx="24">
                  <c:v>138.0369660789857</c:v>
                </c:pt>
                <c:pt idx="25">
                  <c:v>139.53984466042829</c:v>
                </c:pt>
              </c:numCache>
            </c:numRef>
          </c:val>
          <c:smooth val="0"/>
          <c:extLst>
            <c:ext xmlns:c16="http://schemas.microsoft.com/office/drawing/2014/chart" uri="{C3380CC4-5D6E-409C-BE32-E72D297353CC}">
              <c16:uniqueId val="{00000000-AE81-8D44-9C4E-8B4E9419B922}"/>
            </c:ext>
          </c:extLst>
        </c:ser>
        <c:ser>
          <c:idx val="1"/>
          <c:order val="1"/>
          <c:tx>
            <c:strRef>
              <c:f>Tabelle1!$C$1</c:f>
              <c:strCache>
                <c:ptCount val="1"/>
                <c:pt idx="0">
                  <c:v>Gesamt
Absatz</c:v>
                </c:pt>
              </c:strCache>
            </c:strRef>
          </c:tx>
          <c:spPr>
            <a:ln w="22225" cap="rnd">
              <a:solidFill>
                <a:schemeClr val="tx1"/>
              </a:solidFill>
              <a:prstDash val="sysDash"/>
              <a:round/>
            </a:ln>
            <a:effectLst/>
          </c:spPr>
          <c:marker>
            <c:symbol val="none"/>
          </c:marker>
          <c:cat>
            <c:strRef>
              <c:f>Tabelle1!$A$2:$A$27</c:f>
              <c:strCache>
                <c:ptCount val="26"/>
                <c:pt idx="0">
                  <c:v>Q4</c:v>
                </c:pt>
                <c:pt idx="1">
                  <c:v>Q1 2020</c:v>
                </c:pt>
                <c:pt idx="2">
                  <c:v>Q2</c:v>
                </c:pt>
                <c:pt idx="3">
                  <c:v>Q3</c:v>
                </c:pt>
                <c:pt idx="4">
                  <c:v>Q4</c:v>
                </c:pt>
                <c:pt idx="5">
                  <c:v>Q1 2021</c:v>
                </c:pt>
                <c:pt idx="6">
                  <c:v>Q2</c:v>
                </c:pt>
                <c:pt idx="7">
                  <c:v>Q3</c:v>
                </c:pt>
                <c:pt idx="8">
                  <c:v>Q4</c:v>
                </c:pt>
                <c:pt idx="9">
                  <c:v>Q1 2022</c:v>
                </c:pt>
                <c:pt idx="10">
                  <c:v>Q2</c:v>
                </c:pt>
                <c:pt idx="11">
                  <c:v>Q3</c:v>
                </c:pt>
                <c:pt idx="12">
                  <c:v>Q4</c:v>
                </c:pt>
                <c:pt idx="13">
                  <c:v>Q1 2023</c:v>
                </c:pt>
                <c:pt idx="14">
                  <c:v>Q2</c:v>
                </c:pt>
                <c:pt idx="15">
                  <c:v>Q3</c:v>
                </c:pt>
                <c:pt idx="16">
                  <c:v>Q4</c:v>
                </c:pt>
                <c:pt idx="17">
                  <c:v>Q1 2024</c:v>
                </c:pt>
                <c:pt idx="18">
                  <c:v>Q2</c:v>
                </c:pt>
                <c:pt idx="19">
                  <c:v>Q3</c:v>
                </c:pt>
                <c:pt idx="20">
                  <c:v>Q4</c:v>
                </c:pt>
                <c:pt idx="21">
                  <c:v>Q1 2025</c:v>
                </c:pt>
                <c:pt idx="22">
                  <c:v>Q2</c:v>
                </c:pt>
                <c:pt idx="23">
                  <c:v>Q3</c:v>
                </c:pt>
                <c:pt idx="24">
                  <c:v>Q4</c:v>
                </c:pt>
                <c:pt idx="25">
                  <c:v>Q1 2026</c:v>
                </c:pt>
              </c:strCache>
            </c:strRef>
          </c:cat>
          <c:val>
            <c:numRef>
              <c:f>Tabelle1!$C$2:$C$27</c:f>
              <c:numCache>
                <c:formatCode>0</c:formatCode>
                <c:ptCount val="26"/>
                <c:pt idx="0">
                  <c:v>100</c:v>
                </c:pt>
                <c:pt idx="1">
                  <c:v>102.3459189566255</c:v>
                </c:pt>
                <c:pt idx="2">
                  <c:v>99.238702969273433</c:v>
                </c:pt>
                <c:pt idx="3">
                  <c:v>98.032348795484197</c:v>
                </c:pt>
                <c:pt idx="4">
                  <c:v>96.183914656655716</c:v>
                </c:pt>
                <c:pt idx="5">
                  <c:v>90.064622055466899</c:v>
                </c:pt>
                <c:pt idx="6">
                  <c:v>92.44241768443861</c:v>
                </c:pt>
                <c:pt idx="7">
                  <c:v>94.323178595006368</c:v>
                </c:pt>
                <c:pt idx="8">
                  <c:v>97.875651360605829</c:v>
                </c:pt>
                <c:pt idx="9">
                  <c:v>101.1102328636547</c:v>
                </c:pt>
                <c:pt idx="10">
                  <c:v>103.2395599325348</c:v>
                </c:pt>
                <c:pt idx="11">
                  <c:v>104.5914170306945</c:v>
                </c:pt>
                <c:pt idx="12">
                  <c:v>106.1186580232953</c:v>
                </c:pt>
                <c:pt idx="13">
                  <c:v>106.92049691105071</c:v>
                </c:pt>
                <c:pt idx="14">
                  <c:v>106.3957954517609</c:v>
                </c:pt>
                <c:pt idx="15">
                  <c:v>104.9903846454846</c:v>
                </c:pt>
                <c:pt idx="16">
                  <c:v>103.69901045846019</c:v>
                </c:pt>
                <c:pt idx="17">
                  <c:v>103.8491355761043</c:v>
                </c:pt>
                <c:pt idx="18">
                  <c:v>104.07529079033959</c:v>
                </c:pt>
                <c:pt idx="19">
                  <c:v>105.1315109689983</c:v>
                </c:pt>
                <c:pt idx="20">
                  <c:v>104.6430768569755</c:v>
                </c:pt>
                <c:pt idx="21">
                  <c:v>105.4060724107031</c:v>
                </c:pt>
                <c:pt idx="22">
                  <c:v>104.82957839588261</c:v>
                </c:pt>
                <c:pt idx="23">
                  <c:v>103.9460782702665</c:v>
                </c:pt>
                <c:pt idx="24">
                  <c:v>103.24454204292989</c:v>
                </c:pt>
                <c:pt idx="25">
                  <c:v>102.2918396904804</c:v>
                </c:pt>
              </c:numCache>
            </c:numRef>
          </c:val>
          <c:smooth val="0"/>
          <c:extLst>
            <c:ext xmlns:c16="http://schemas.microsoft.com/office/drawing/2014/chart" uri="{C3380CC4-5D6E-409C-BE32-E72D297353CC}">
              <c16:uniqueId val="{00000001-AE81-8D44-9C4E-8B4E9419B922}"/>
            </c:ext>
          </c:extLst>
        </c:ser>
        <c:ser>
          <c:idx val="2"/>
          <c:order val="2"/>
          <c:tx>
            <c:strRef>
              <c:f>Tabelle1!$D$1</c:f>
              <c:strCache>
                <c:ptCount val="1"/>
                <c:pt idx="0">
                  <c:v>Rx
Umsatz</c:v>
                </c:pt>
              </c:strCache>
            </c:strRef>
          </c:tx>
          <c:spPr>
            <a:ln w="22225" cap="rnd">
              <a:solidFill>
                <a:schemeClr val="tx2"/>
              </a:solidFill>
              <a:round/>
            </a:ln>
            <a:effectLst/>
          </c:spPr>
          <c:marker>
            <c:symbol val="none"/>
          </c:marker>
          <c:cat>
            <c:strRef>
              <c:f>Tabelle1!$A$2:$A$27</c:f>
              <c:strCache>
                <c:ptCount val="26"/>
                <c:pt idx="0">
                  <c:v>Q4</c:v>
                </c:pt>
                <c:pt idx="1">
                  <c:v>Q1 2020</c:v>
                </c:pt>
                <c:pt idx="2">
                  <c:v>Q2</c:v>
                </c:pt>
                <c:pt idx="3">
                  <c:v>Q3</c:v>
                </c:pt>
                <c:pt idx="4">
                  <c:v>Q4</c:v>
                </c:pt>
                <c:pt idx="5">
                  <c:v>Q1 2021</c:v>
                </c:pt>
                <c:pt idx="6">
                  <c:v>Q2</c:v>
                </c:pt>
                <c:pt idx="7">
                  <c:v>Q3</c:v>
                </c:pt>
                <c:pt idx="8">
                  <c:v>Q4</c:v>
                </c:pt>
                <c:pt idx="9">
                  <c:v>Q1 2022</c:v>
                </c:pt>
                <c:pt idx="10">
                  <c:v>Q2</c:v>
                </c:pt>
                <c:pt idx="11">
                  <c:v>Q3</c:v>
                </c:pt>
                <c:pt idx="12">
                  <c:v>Q4</c:v>
                </c:pt>
                <c:pt idx="13">
                  <c:v>Q1 2023</c:v>
                </c:pt>
                <c:pt idx="14">
                  <c:v>Q2</c:v>
                </c:pt>
                <c:pt idx="15">
                  <c:v>Q3</c:v>
                </c:pt>
                <c:pt idx="16">
                  <c:v>Q4</c:v>
                </c:pt>
                <c:pt idx="17">
                  <c:v>Q1 2024</c:v>
                </c:pt>
                <c:pt idx="18">
                  <c:v>Q2</c:v>
                </c:pt>
                <c:pt idx="19">
                  <c:v>Q3</c:v>
                </c:pt>
                <c:pt idx="20">
                  <c:v>Q4</c:v>
                </c:pt>
                <c:pt idx="21">
                  <c:v>Q1 2025</c:v>
                </c:pt>
                <c:pt idx="22">
                  <c:v>Q2</c:v>
                </c:pt>
                <c:pt idx="23">
                  <c:v>Q3</c:v>
                </c:pt>
                <c:pt idx="24">
                  <c:v>Q4</c:v>
                </c:pt>
                <c:pt idx="25">
                  <c:v>Q1 2026</c:v>
                </c:pt>
              </c:strCache>
            </c:strRef>
          </c:cat>
          <c:val>
            <c:numRef>
              <c:f>Tabelle1!$D$2:$D$27</c:f>
              <c:numCache>
                <c:formatCode>0</c:formatCode>
                <c:ptCount val="26"/>
                <c:pt idx="0">
                  <c:v>100</c:v>
                </c:pt>
                <c:pt idx="1">
                  <c:v>103.38533471546231</c:v>
                </c:pt>
                <c:pt idx="2">
                  <c:v>103.12306397142061</c:v>
                </c:pt>
                <c:pt idx="3">
                  <c:v>103.2325529306775</c:v>
                </c:pt>
                <c:pt idx="4">
                  <c:v>104.3007867822748</c:v>
                </c:pt>
                <c:pt idx="5">
                  <c:v>103.61853864968469</c:v>
                </c:pt>
                <c:pt idx="6">
                  <c:v>106.5113867873694</c:v>
                </c:pt>
                <c:pt idx="7">
                  <c:v>109.8584229208236</c:v>
                </c:pt>
                <c:pt idx="8">
                  <c:v>112.9890520139343</c:v>
                </c:pt>
                <c:pt idx="9">
                  <c:v>115.1036671600029</c:v>
                </c:pt>
                <c:pt idx="10">
                  <c:v>117.5663922448452</c:v>
                </c:pt>
                <c:pt idx="11">
                  <c:v>119.62392480863519</c:v>
                </c:pt>
                <c:pt idx="12">
                  <c:v>120.83553827543641</c:v>
                </c:pt>
                <c:pt idx="13">
                  <c:v>122.21704629077701</c:v>
                </c:pt>
                <c:pt idx="14">
                  <c:v>123.0743187430876</c:v>
                </c:pt>
                <c:pt idx="15">
                  <c:v>123.6267905458657</c:v>
                </c:pt>
                <c:pt idx="16">
                  <c:v>124.6654274049568</c:v>
                </c:pt>
                <c:pt idx="17">
                  <c:v>126.4569972122603</c:v>
                </c:pt>
                <c:pt idx="18">
                  <c:v>128.5169593329191</c:v>
                </c:pt>
                <c:pt idx="19">
                  <c:v>131.25514622927551</c:v>
                </c:pt>
                <c:pt idx="20">
                  <c:v>133.48463274995609</c:v>
                </c:pt>
                <c:pt idx="21">
                  <c:v>135.66060664131021</c:v>
                </c:pt>
                <c:pt idx="22">
                  <c:v>137.82075809546549</c:v>
                </c:pt>
                <c:pt idx="23">
                  <c:v>140.14455901274229</c:v>
                </c:pt>
                <c:pt idx="24">
                  <c:v>142.69959842323919</c:v>
                </c:pt>
                <c:pt idx="25">
                  <c:v>144.81380335227851</c:v>
                </c:pt>
              </c:numCache>
            </c:numRef>
          </c:val>
          <c:smooth val="0"/>
          <c:extLst>
            <c:ext xmlns:c16="http://schemas.microsoft.com/office/drawing/2014/chart" uri="{C3380CC4-5D6E-409C-BE32-E72D297353CC}">
              <c16:uniqueId val="{00000002-AE81-8D44-9C4E-8B4E9419B922}"/>
            </c:ext>
          </c:extLst>
        </c:ser>
        <c:ser>
          <c:idx val="3"/>
          <c:order val="3"/>
          <c:tx>
            <c:strRef>
              <c:f>Tabelle1!$E$1</c:f>
              <c:strCache>
                <c:ptCount val="1"/>
                <c:pt idx="0">
                  <c:v>Rx
Absatz</c:v>
                </c:pt>
              </c:strCache>
            </c:strRef>
          </c:tx>
          <c:spPr>
            <a:ln w="22225" cap="rnd">
              <a:solidFill>
                <a:schemeClr val="tx2"/>
              </a:solidFill>
              <a:prstDash val="sysDash"/>
              <a:round/>
            </a:ln>
            <a:effectLst/>
          </c:spPr>
          <c:marker>
            <c:symbol val="none"/>
          </c:marker>
          <c:cat>
            <c:strRef>
              <c:f>Tabelle1!$A$2:$A$27</c:f>
              <c:strCache>
                <c:ptCount val="26"/>
                <c:pt idx="0">
                  <c:v>Q4</c:v>
                </c:pt>
                <c:pt idx="1">
                  <c:v>Q1 2020</c:v>
                </c:pt>
                <c:pt idx="2">
                  <c:v>Q2</c:v>
                </c:pt>
                <c:pt idx="3">
                  <c:v>Q3</c:v>
                </c:pt>
                <c:pt idx="4">
                  <c:v>Q4</c:v>
                </c:pt>
                <c:pt idx="5">
                  <c:v>Q1 2021</c:v>
                </c:pt>
                <c:pt idx="6">
                  <c:v>Q2</c:v>
                </c:pt>
                <c:pt idx="7">
                  <c:v>Q3</c:v>
                </c:pt>
                <c:pt idx="8">
                  <c:v>Q4</c:v>
                </c:pt>
                <c:pt idx="9">
                  <c:v>Q1 2022</c:v>
                </c:pt>
                <c:pt idx="10">
                  <c:v>Q2</c:v>
                </c:pt>
                <c:pt idx="11">
                  <c:v>Q3</c:v>
                </c:pt>
                <c:pt idx="12">
                  <c:v>Q4</c:v>
                </c:pt>
                <c:pt idx="13">
                  <c:v>Q1 2023</c:v>
                </c:pt>
                <c:pt idx="14">
                  <c:v>Q2</c:v>
                </c:pt>
                <c:pt idx="15">
                  <c:v>Q3</c:v>
                </c:pt>
                <c:pt idx="16">
                  <c:v>Q4</c:v>
                </c:pt>
                <c:pt idx="17">
                  <c:v>Q1 2024</c:v>
                </c:pt>
                <c:pt idx="18">
                  <c:v>Q2</c:v>
                </c:pt>
                <c:pt idx="19">
                  <c:v>Q3</c:v>
                </c:pt>
                <c:pt idx="20">
                  <c:v>Q4</c:v>
                </c:pt>
                <c:pt idx="21">
                  <c:v>Q1 2025</c:v>
                </c:pt>
                <c:pt idx="22">
                  <c:v>Q2</c:v>
                </c:pt>
                <c:pt idx="23">
                  <c:v>Q3</c:v>
                </c:pt>
                <c:pt idx="24">
                  <c:v>Q4</c:v>
                </c:pt>
                <c:pt idx="25">
                  <c:v>Q1 2026</c:v>
                </c:pt>
              </c:strCache>
            </c:strRef>
          </c:cat>
          <c:val>
            <c:numRef>
              <c:f>Tabelle1!$E$2:$E$27</c:f>
              <c:numCache>
                <c:formatCode>0</c:formatCode>
                <c:ptCount val="26"/>
                <c:pt idx="0">
                  <c:v>100</c:v>
                </c:pt>
                <c:pt idx="1">
                  <c:v>102.2558553185473</c:v>
                </c:pt>
                <c:pt idx="2">
                  <c:v>99.968462469279871</c:v>
                </c:pt>
                <c:pt idx="3">
                  <c:v>99.066620597064201</c:v>
                </c:pt>
                <c:pt idx="4">
                  <c:v>98.488967694748496</c:v>
                </c:pt>
                <c:pt idx="5">
                  <c:v>95.032900253514356</c:v>
                </c:pt>
                <c:pt idx="6">
                  <c:v>97.386912856478133</c:v>
                </c:pt>
                <c:pt idx="7">
                  <c:v>99.014577832160214</c:v>
                </c:pt>
                <c:pt idx="8">
                  <c:v>100.8170614199783</c:v>
                </c:pt>
                <c:pt idx="9">
                  <c:v>102.3138080938634</c:v>
                </c:pt>
                <c:pt idx="10">
                  <c:v>103.2757402563912</c:v>
                </c:pt>
                <c:pt idx="11">
                  <c:v>103.9541133962754</c:v>
                </c:pt>
                <c:pt idx="12">
                  <c:v>104.8038875645713</c:v>
                </c:pt>
                <c:pt idx="13">
                  <c:v>106.01342138184251</c:v>
                </c:pt>
                <c:pt idx="14">
                  <c:v>106.2677125923616</c:v>
                </c:pt>
                <c:pt idx="15">
                  <c:v>105.91744867475811</c:v>
                </c:pt>
                <c:pt idx="16">
                  <c:v>105.31993627105361</c:v>
                </c:pt>
                <c:pt idx="17">
                  <c:v>105.489583255357</c:v>
                </c:pt>
                <c:pt idx="18">
                  <c:v>106.03465923313451</c:v>
                </c:pt>
                <c:pt idx="19">
                  <c:v>106.8469648096235</c:v>
                </c:pt>
                <c:pt idx="20">
                  <c:v>106.839708226441</c:v>
                </c:pt>
                <c:pt idx="21">
                  <c:v>107.0557909876857</c:v>
                </c:pt>
                <c:pt idx="22">
                  <c:v>106.75126924740781</c:v>
                </c:pt>
                <c:pt idx="23">
                  <c:v>106.7188364596542</c:v>
                </c:pt>
                <c:pt idx="24">
                  <c:v>106.9254570097097</c:v>
                </c:pt>
                <c:pt idx="25">
                  <c:v>106.9047273243839</c:v>
                </c:pt>
              </c:numCache>
            </c:numRef>
          </c:val>
          <c:smooth val="0"/>
          <c:extLst>
            <c:ext xmlns:c16="http://schemas.microsoft.com/office/drawing/2014/chart" uri="{C3380CC4-5D6E-409C-BE32-E72D297353CC}">
              <c16:uniqueId val="{00000003-AE81-8D44-9C4E-8B4E9419B922}"/>
            </c:ext>
          </c:extLst>
        </c:ser>
        <c:ser>
          <c:idx val="4"/>
          <c:order val="4"/>
          <c:tx>
            <c:strRef>
              <c:f>Tabelle1!$F$1</c:f>
              <c:strCache>
                <c:ptCount val="1"/>
                <c:pt idx="0">
                  <c:v>OTC
Umsatz</c:v>
                </c:pt>
              </c:strCache>
            </c:strRef>
          </c:tx>
          <c:spPr>
            <a:ln w="22225" cap="rnd">
              <a:solidFill>
                <a:srgbClr val="0070C0"/>
              </a:solidFill>
              <a:round/>
            </a:ln>
            <a:effectLst/>
          </c:spPr>
          <c:marker>
            <c:symbol val="none"/>
          </c:marker>
          <c:cat>
            <c:strRef>
              <c:f>Tabelle1!$A$2:$A$27</c:f>
              <c:strCache>
                <c:ptCount val="26"/>
                <c:pt idx="0">
                  <c:v>Q4</c:v>
                </c:pt>
                <c:pt idx="1">
                  <c:v>Q1 2020</c:v>
                </c:pt>
                <c:pt idx="2">
                  <c:v>Q2</c:v>
                </c:pt>
                <c:pt idx="3">
                  <c:v>Q3</c:v>
                </c:pt>
                <c:pt idx="4">
                  <c:v>Q4</c:v>
                </c:pt>
                <c:pt idx="5">
                  <c:v>Q1 2021</c:v>
                </c:pt>
                <c:pt idx="6">
                  <c:v>Q2</c:v>
                </c:pt>
                <c:pt idx="7">
                  <c:v>Q3</c:v>
                </c:pt>
                <c:pt idx="8">
                  <c:v>Q4</c:v>
                </c:pt>
                <c:pt idx="9">
                  <c:v>Q1 2022</c:v>
                </c:pt>
                <c:pt idx="10">
                  <c:v>Q2</c:v>
                </c:pt>
                <c:pt idx="11">
                  <c:v>Q3</c:v>
                </c:pt>
                <c:pt idx="12">
                  <c:v>Q4</c:v>
                </c:pt>
                <c:pt idx="13">
                  <c:v>Q1 2023</c:v>
                </c:pt>
                <c:pt idx="14">
                  <c:v>Q2</c:v>
                </c:pt>
                <c:pt idx="15">
                  <c:v>Q3</c:v>
                </c:pt>
                <c:pt idx="16">
                  <c:v>Q4</c:v>
                </c:pt>
                <c:pt idx="17">
                  <c:v>Q1 2024</c:v>
                </c:pt>
                <c:pt idx="18">
                  <c:v>Q2</c:v>
                </c:pt>
                <c:pt idx="19">
                  <c:v>Q3</c:v>
                </c:pt>
                <c:pt idx="20">
                  <c:v>Q4</c:v>
                </c:pt>
                <c:pt idx="21">
                  <c:v>Q1 2025</c:v>
                </c:pt>
                <c:pt idx="22">
                  <c:v>Q2</c:v>
                </c:pt>
                <c:pt idx="23">
                  <c:v>Q3</c:v>
                </c:pt>
                <c:pt idx="24">
                  <c:v>Q4</c:v>
                </c:pt>
                <c:pt idx="25">
                  <c:v>Q1 2026</c:v>
                </c:pt>
              </c:strCache>
            </c:strRef>
          </c:cat>
          <c:val>
            <c:numRef>
              <c:f>Tabelle1!$F$2:$F$27</c:f>
              <c:numCache>
                <c:formatCode>0</c:formatCode>
                <c:ptCount val="26"/>
                <c:pt idx="0">
                  <c:v>100</c:v>
                </c:pt>
                <c:pt idx="1">
                  <c:v>102.5476247130086</c:v>
                </c:pt>
                <c:pt idx="2">
                  <c:v>100.09010409576091</c:v>
                </c:pt>
                <c:pt idx="3">
                  <c:v>99.070187023005758</c:v>
                </c:pt>
                <c:pt idx="4">
                  <c:v>97.761138918521056</c:v>
                </c:pt>
                <c:pt idx="5">
                  <c:v>92.659851331559807</c:v>
                </c:pt>
                <c:pt idx="6">
                  <c:v>95.127410943476605</c:v>
                </c:pt>
                <c:pt idx="7">
                  <c:v>97.309481153016449</c:v>
                </c:pt>
                <c:pt idx="8">
                  <c:v>100.7550413455246</c:v>
                </c:pt>
                <c:pt idx="9">
                  <c:v>103.2061884702114</c:v>
                </c:pt>
                <c:pt idx="10">
                  <c:v>105.0737251380944</c:v>
                </c:pt>
                <c:pt idx="11">
                  <c:v>106.72874704686051</c:v>
                </c:pt>
                <c:pt idx="12">
                  <c:v>109.2185594982501</c:v>
                </c:pt>
                <c:pt idx="13">
                  <c:v>111.8067794933395</c:v>
                </c:pt>
                <c:pt idx="14">
                  <c:v>113.1205438248612</c:v>
                </c:pt>
                <c:pt idx="15">
                  <c:v>113.2414340842322</c:v>
                </c:pt>
                <c:pt idx="16">
                  <c:v>113.413291552998</c:v>
                </c:pt>
                <c:pt idx="17">
                  <c:v>114.8334284452052</c:v>
                </c:pt>
                <c:pt idx="18">
                  <c:v>115.8324164460826</c:v>
                </c:pt>
                <c:pt idx="19">
                  <c:v>117.7367411659133</c:v>
                </c:pt>
                <c:pt idx="20">
                  <c:v>118.4037998853247</c:v>
                </c:pt>
                <c:pt idx="21">
                  <c:v>120.35504767802441</c:v>
                </c:pt>
                <c:pt idx="22">
                  <c:v>120.5840998061614</c:v>
                </c:pt>
                <c:pt idx="23">
                  <c:v>120.2014600836951</c:v>
                </c:pt>
                <c:pt idx="24">
                  <c:v>119.7516045857286</c:v>
                </c:pt>
                <c:pt idx="25">
                  <c:v>118.8570556131984</c:v>
                </c:pt>
              </c:numCache>
            </c:numRef>
          </c:val>
          <c:smooth val="0"/>
          <c:extLst>
            <c:ext xmlns:c16="http://schemas.microsoft.com/office/drawing/2014/chart" uri="{C3380CC4-5D6E-409C-BE32-E72D297353CC}">
              <c16:uniqueId val="{00000004-AE81-8D44-9C4E-8B4E9419B922}"/>
            </c:ext>
          </c:extLst>
        </c:ser>
        <c:ser>
          <c:idx val="5"/>
          <c:order val="5"/>
          <c:tx>
            <c:strRef>
              <c:f>Tabelle1!$G$1</c:f>
              <c:strCache>
                <c:ptCount val="1"/>
                <c:pt idx="0">
                  <c:v>OTC
Absatz</c:v>
                </c:pt>
              </c:strCache>
            </c:strRef>
          </c:tx>
          <c:spPr>
            <a:ln w="22225" cap="rnd">
              <a:solidFill>
                <a:srgbClr val="0070C0"/>
              </a:solidFill>
              <a:prstDash val="sysDash"/>
              <a:round/>
            </a:ln>
            <a:effectLst/>
          </c:spPr>
          <c:marker>
            <c:symbol val="none"/>
          </c:marker>
          <c:cat>
            <c:strRef>
              <c:f>Tabelle1!$A$2:$A$27</c:f>
              <c:strCache>
                <c:ptCount val="26"/>
                <c:pt idx="0">
                  <c:v>Q4</c:v>
                </c:pt>
                <c:pt idx="1">
                  <c:v>Q1 2020</c:v>
                </c:pt>
                <c:pt idx="2">
                  <c:v>Q2</c:v>
                </c:pt>
                <c:pt idx="3">
                  <c:v>Q3</c:v>
                </c:pt>
                <c:pt idx="4">
                  <c:v>Q4</c:v>
                </c:pt>
                <c:pt idx="5">
                  <c:v>Q1 2021</c:v>
                </c:pt>
                <c:pt idx="6">
                  <c:v>Q2</c:v>
                </c:pt>
                <c:pt idx="7">
                  <c:v>Q3</c:v>
                </c:pt>
                <c:pt idx="8">
                  <c:v>Q4</c:v>
                </c:pt>
                <c:pt idx="9">
                  <c:v>Q1 2022</c:v>
                </c:pt>
                <c:pt idx="10">
                  <c:v>Q2</c:v>
                </c:pt>
                <c:pt idx="11">
                  <c:v>Q3</c:v>
                </c:pt>
                <c:pt idx="12">
                  <c:v>Q4</c:v>
                </c:pt>
                <c:pt idx="13">
                  <c:v>Q1 2023</c:v>
                </c:pt>
                <c:pt idx="14">
                  <c:v>Q2</c:v>
                </c:pt>
                <c:pt idx="15">
                  <c:v>Q3</c:v>
                </c:pt>
                <c:pt idx="16">
                  <c:v>Q4</c:v>
                </c:pt>
                <c:pt idx="17">
                  <c:v>Q1 2024</c:v>
                </c:pt>
                <c:pt idx="18">
                  <c:v>Q2</c:v>
                </c:pt>
                <c:pt idx="19">
                  <c:v>Q3</c:v>
                </c:pt>
                <c:pt idx="20">
                  <c:v>Q4</c:v>
                </c:pt>
                <c:pt idx="21">
                  <c:v>Q1 2025</c:v>
                </c:pt>
                <c:pt idx="22">
                  <c:v>Q2</c:v>
                </c:pt>
                <c:pt idx="23">
                  <c:v>Q3</c:v>
                </c:pt>
                <c:pt idx="24">
                  <c:v>Q4</c:v>
                </c:pt>
                <c:pt idx="25">
                  <c:v>Q1 2026</c:v>
                </c:pt>
              </c:strCache>
            </c:strRef>
          </c:cat>
          <c:val>
            <c:numRef>
              <c:f>Tabelle1!$G$2:$G$27</c:f>
              <c:numCache>
                <c:formatCode>0</c:formatCode>
                <c:ptCount val="26"/>
                <c:pt idx="0">
                  <c:v>100</c:v>
                </c:pt>
                <c:pt idx="1">
                  <c:v>102.4068977382274</c:v>
                </c:pt>
                <c:pt idx="2">
                  <c:v>98.744609613482467</c:v>
                </c:pt>
                <c:pt idx="3">
                  <c:v>97.332081344031877</c:v>
                </c:pt>
                <c:pt idx="4">
                  <c:v>94.623247901570849</c:v>
                </c:pt>
                <c:pt idx="5">
                  <c:v>86.700783356067078</c:v>
                </c:pt>
                <c:pt idx="6">
                  <c:v>89.094681598476527</c:v>
                </c:pt>
                <c:pt idx="7">
                  <c:v>91.146804471175116</c:v>
                </c:pt>
                <c:pt idx="8">
                  <c:v>95.884130637710413</c:v>
                </c:pt>
                <c:pt idx="9">
                  <c:v>100.2953362786354</c:v>
                </c:pt>
                <c:pt idx="10">
                  <c:v>103.2150635640358</c:v>
                </c:pt>
                <c:pt idx="11">
                  <c:v>105.0229119154959</c:v>
                </c:pt>
                <c:pt idx="12">
                  <c:v>107.00884081370791</c:v>
                </c:pt>
                <c:pt idx="13">
                  <c:v>107.5346444379803</c:v>
                </c:pt>
                <c:pt idx="14">
                  <c:v>106.48251565179839</c:v>
                </c:pt>
                <c:pt idx="15">
                  <c:v>104.3627036392726</c:v>
                </c:pt>
                <c:pt idx="16">
                  <c:v>102.60154112202081</c:v>
                </c:pt>
                <c:pt idx="17">
                  <c:v>102.73844870072379</c:v>
                </c:pt>
                <c:pt idx="18">
                  <c:v>102.7486743788741</c:v>
                </c:pt>
                <c:pt idx="19">
                  <c:v>103.9700401764817</c:v>
                </c:pt>
                <c:pt idx="20">
                  <c:v>103.15581843174721</c:v>
                </c:pt>
                <c:pt idx="21">
                  <c:v>104.2891085509592</c:v>
                </c:pt>
                <c:pt idx="22">
                  <c:v>103.5284720976919</c:v>
                </c:pt>
                <c:pt idx="23">
                  <c:v>102.0687455345099</c:v>
                </c:pt>
                <c:pt idx="24">
                  <c:v>100.75232970680899</c:v>
                </c:pt>
                <c:pt idx="25">
                  <c:v>99.168622889737307</c:v>
                </c:pt>
              </c:numCache>
            </c:numRef>
          </c:val>
          <c:smooth val="0"/>
          <c:extLst>
            <c:ext xmlns:c16="http://schemas.microsoft.com/office/drawing/2014/chart" uri="{C3380CC4-5D6E-409C-BE32-E72D297353CC}">
              <c16:uniqueId val="{00000005-AE81-8D44-9C4E-8B4E9419B922}"/>
            </c:ext>
          </c:extLst>
        </c:ser>
        <c:dLbls>
          <c:showLegendKey val="0"/>
          <c:showVal val="0"/>
          <c:showCatName val="0"/>
          <c:showSerName val="0"/>
          <c:showPercent val="0"/>
          <c:showBubbleSize val="0"/>
        </c:dLbls>
        <c:smooth val="0"/>
        <c:axId val="2056750048"/>
        <c:axId val="2056750528"/>
      </c:lineChart>
      <c:catAx>
        <c:axId val="2056750048"/>
        <c:scaling>
          <c:orientation val="minMax"/>
        </c:scaling>
        <c:delete val="0"/>
        <c:axPos val="b"/>
        <c:numFmt formatCode="General" sourceLinked="1"/>
        <c:majorTickMark val="out"/>
        <c:minorTickMark val="none"/>
        <c:tickLblPos val="nextTo"/>
        <c:spPr>
          <a:noFill/>
          <a:ln w="9525" cap="flat" cmpd="sng" algn="ctr">
            <a:solidFill>
              <a:schemeClr val="tx1">
                <a:lumMod val="7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de-DE"/>
          </a:p>
        </c:txPr>
        <c:crossAx val="2056750528"/>
        <c:crosses val="autoZero"/>
        <c:auto val="1"/>
        <c:lblAlgn val="ctr"/>
        <c:lblOffset val="100"/>
        <c:noMultiLvlLbl val="0"/>
      </c:catAx>
      <c:valAx>
        <c:axId val="2056750528"/>
        <c:scaling>
          <c:orientation val="minMax"/>
          <c:min val="80"/>
        </c:scaling>
        <c:delete val="1"/>
        <c:axPos val="l"/>
        <c:majorGridlines>
          <c:spPr>
            <a:ln w="9525" cap="flat" cmpd="sng" algn="ctr">
              <a:solidFill>
                <a:schemeClr val="bg1">
                  <a:lumMod val="95000"/>
                </a:schemeClr>
              </a:solidFill>
              <a:round/>
            </a:ln>
            <a:effectLst/>
          </c:spPr>
        </c:majorGridlines>
        <c:numFmt formatCode="0" sourceLinked="1"/>
        <c:majorTickMark val="out"/>
        <c:minorTickMark val="none"/>
        <c:tickLblPos val="nextTo"/>
        <c:crossAx val="2056750048"/>
        <c:crosses val="autoZero"/>
        <c:crossBetween val="between"/>
      </c:valAx>
      <c:spPr>
        <a:noFill/>
        <a:ln>
          <a:noFill/>
        </a:ln>
        <a:effectLst/>
      </c:spPr>
    </c:plotArea>
    <c:legend>
      <c:legendPos val="b"/>
      <c:layout>
        <c:manualLayout>
          <c:xMode val="edge"/>
          <c:yMode val="edge"/>
          <c:x val="4.9999934154173677E-2"/>
          <c:y val="0.9076594589550141"/>
          <c:w val="0.89999994356072033"/>
          <c:h val="6.9177130479005353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700"/>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223581268020656"/>
          <c:y val="6.3841273244928068E-2"/>
          <c:w val="0.67530546297544614"/>
          <c:h val="0.80066276147809023"/>
        </c:manualLayout>
      </c:layout>
      <c:barChart>
        <c:barDir val="bar"/>
        <c:grouping val="clustered"/>
        <c:varyColors val="0"/>
        <c:ser>
          <c:idx val="0"/>
          <c:order val="0"/>
          <c:tx>
            <c:strRef>
              <c:f>Tabelle1!$A$2</c:f>
              <c:strCache>
                <c:ptCount val="1"/>
                <c:pt idx="0">
                  <c:v>OTC Offizin</c:v>
                </c:pt>
              </c:strCache>
            </c:strRef>
          </c:tx>
          <c:spPr>
            <a:solidFill>
              <a:schemeClr val="accent5"/>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Tabelle1!$B$1:$C$1</c:f>
              <c:strCache>
                <c:ptCount val="2"/>
                <c:pt idx="0">
                  <c:v>Umsatz €
% vs. VJ</c:v>
                </c:pt>
                <c:pt idx="1">
                  <c:v>Absatz (EH)
% vs. VJ</c:v>
                </c:pt>
              </c:strCache>
            </c:strRef>
          </c:cat>
          <c:val>
            <c:numRef>
              <c:f>Tabelle1!$B$2:$C$2</c:f>
              <c:numCache>
                <c:formatCode>\+0.00%;\-0.00%</c:formatCode>
                <c:ptCount val="2"/>
                <c:pt idx="0">
                  <c:v>-2.9399999999999999E-2</c:v>
                </c:pt>
                <c:pt idx="1">
                  <c:v>-7.1900000000000006E-2</c:v>
                </c:pt>
              </c:numCache>
            </c:numRef>
          </c:val>
          <c:extLst>
            <c:ext xmlns:c16="http://schemas.microsoft.com/office/drawing/2014/chart" uri="{C3380CC4-5D6E-409C-BE32-E72D297353CC}">
              <c16:uniqueId val="{00000000-29AD-44BF-A7FD-E80635527801}"/>
            </c:ext>
          </c:extLst>
        </c:ser>
        <c:ser>
          <c:idx val="1"/>
          <c:order val="1"/>
          <c:tx>
            <c:strRef>
              <c:f>Tabelle1!$A$3</c:f>
              <c:strCache>
                <c:ptCount val="1"/>
                <c:pt idx="0">
                  <c:v>OTC Versand / DatamedIQ</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1" i="0" u="none" strike="noStrike" kern="1200" baseline="0">
                    <a:solidFill>
                      <a:srgbClr val="3ECF8E"/>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Tabelle1!$B$1:$C$1</c:f>
              <c:strCache>
                <c:ptCount val="2"/>
                <c:pt idx="0">
                  <c:v>Umsatz €
% vs. VJ</c:v>
                </c:pt>
                <c:pt idx="1">
                  <c:v>Absatz (EH)
% vs. VJ</c:v>
                </c:pt>
              </c:strCache>
            </c:strRef>
          </c:cat>
          <c:val>
            <c:numRef>
              <c:f>Tabelle1!$B$3:$C$3</c:f>
              <c:numCache>
                <c:formatCode>\+0.00%;\-0.00%</c:formatCode>
                <c:ptCount val="2"/>
                <c:pt idx="0">
                  <c:v>3.8399999999999997E-2</c:v>
                </c:pt>
                <c:pt idx="1">
                  <c:v>2.5000000000000001E-2</c:v>
                </c:pt>
              </c:numCache>
            </c:numRef>
          </c:val>
          <c:extLst>
            <c:ext xmlns:c16="http://schemas.microsoft.com/office/drawing/2014/chart" uri="{C3380CC4-5D6E-409C-BE32-E72D297353CC}">
              <c16:uniqueId val="{00000001-29AD-44BF-A7FD-E80635527801}"/>
            </c:ext>
          </c:extLst>
        </c:ser>
        <c:dLbls>
          <c:showLegendKey val="0"/>
          <c:showVal val="0"/>
          <c:showCatName val="0"/>
          <c:showSerName val="0"/>
          <c:showPercent val="0"/>
          <c:showBubbleSize val="0"/>
        </c:dLbls>
        <c:gapWidth val="182"/>
        <c:axId val="2048410672"/>
        <c:axId val="2048421712"/>
      </c:barChart>
      <c:catAx>
        <c:axId val="2048410672"/>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schemeClr>
                </a:solidFill>
                <a:latin typeface="+mn-lt"/>
                <a:ea typeface="+mn-ea"/>
                <a:cs typeface="+mn-cs"/>
              </a:defRPr>
            </a:pPr>
            <a:endParaRPr lang="de-DE"/>
          </a:p>
        </c:txPr>
        <c:crossAx val="2048421712"/>
        <c:crossesAt val="0"/>
        <c:auto val="1"/>
        <c:lblAlgn val="ctr"/>
        <c:lblOffset val="100"/>
        <c:noMultiLvlLbl val="0"/>
      </c:catAx>
      <c:valAx>
        <c:axId val="2048421712"/>
        <c:scaling>
          <c:orientation val="minMax"/>
          <c:max val="8.0000000000000016E-2"/>
        </c:scaling>
        <c:delete val="1"/>
        <c:axPos val="b"/>
        <c:numFmt formatCode="\+0.00%;\-0.00%" sourceLinked="1"/>
        <c:majorTickMark val="out"/>
        <c:minorTickMark val="none"/>
        <c:tickLblPos val="nextTo"/>
        <c:crossAx val="2048410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7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alpha val="0"/>
      </a:schemeClr>
    </a:solidFill>
    <a:ln>
      <a:noFill/>
    </a:ln>
    <a:effectLst/>
  </c:spPr>
  <c:txPr>
    <a:bodyPr/>
    <a:lstStyle/>
    <a:p>
      <a:pPr>
        <a:defRPr u="none">
          <a:solidFill>
            <a:schemeClr val="tx1">
              <a:lumMod val="75000"/>
            </a:schemeClr>
          </a:solidFill>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806612554456579"/>
          <c:y val="4.5197747424504879E-2"/>
          <c:w val="0.64128000611593128"/>
          <c:h val="0.90960450515099023"/>
        </c:manualLayout>
      </c:layout>
      <c:barChart>
        <c:barDir val="bar"/>
        <c:grouping val="clustered"/>
        <c:varyColors val="0"/>
        <c:ser>
          <c:idx val="0"/>
          <c:order val="0"/>
          <c:tx>
            <c:strRef>
              <c:f>Tabelle1!$B$1</c:f>
              <c:strCache>
                <c:ptCount val="1"/>
                <c:pt idx="0">
                  <c:v>Absatz Δ%
vs. VJ</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42E0-4D63-8D52-9D52898FE693}"/>
              </c:ext>
            </c:extLst>
          </c:dPt>
          <c:dPt>
            <c:idx val="1"/>
            <c:invertIfNegative val="0"/>
            <c:bubble3D val="0"/>
            <c:spPr>
              <a:solidFill>
                <a:srgbClr val="92D050"/>
              </a:solidFill>
              <a:ln>
                <a:noFill/>
              </a:ln>
              <a:effectLst/>
            </c:spPr>
            <c:extLst>
              <c:ext xmlns:c16="http://schemas.microsoft.com/office/drawing/2014/chart" uri="{C3380CC4-5D6E-409C-BE32-E72D297353CC}">
                <c16:uniqueId val="{00000002-42E0-4D63-8D52-9D52898FE693}"/>
              </c:ext>
            </c:extLst>
          </c:dPt>
          <c:dPt>
            <c:idx val="2"/>
            <c:invertIfNegative val="0"/>
            <c:bubble3D val="0"/>
            <c:spPr>
              <a:solidFill>
                <a:srgbClr val="92D050"/>
              </a:solidFill>
              <a:ln>
                <a:noFill/>
              </a:ln>
              <a:effectLst/>
            </c:spPr>
            <c:extLst>
              <c:ext xmlns:c16="http://schemas.microsoft.com/office/drawing/2014/chart" uri="{C3380CC4-5D6E-409C-BE32-E72D297353CC}">
                <c16:uniqueId val="{00000003-42E0-4D63-8D52-9D52898FE693}"/>
              </c:ext>
            </c:extLst>
          </c:dPt>
          <c:dPt>
            <c:idx val="3"/>
            <c:invertIfNegative val="0"/>
            <c:bubble3D val="0"/>
            <c:spPr>
              <a:solidFill>
                <a:srgbClr val="92D050"/>
              </a:solidFill>
              <a:ln>
                <a:noFill/>
              </a:ln>
              <a:effectLst/>
            </c:spPr>
            <c:extLst>
              <c:ext xmlns:c16="http://schemas.microsoft.com/office/drawing/2014/chart" uri="{C3380CC4-5D6E-409C-BE32-E72D297353CC}">
                <c16:uniqueId val="{00000004-42E0-4D63-8D52-9D52898FE693}"/>
              </c:ext>
            </c:extLst>
          </c:dPt>
          <c:dPt>
            <c:idx val="4"/>
            <c:invertIfNegative val="0"/>
            <c:bubble3D val="0"/>
            <c:spPr>
              <a:solidFill>
                <a:srgbClr val="92D050"/>
              </a:solidFill>
              <a:ln>
                <a:noFill/>
              </a:ln>
              <a:effectLst/>
            </c:spPr>
            <c:extLst>
              <c:ext xmlns:c16="http://schemas.microsoft.com/office/drawing/2014/chart" uri="{C3380CC4-5D6E-409C-BE32-E72D297353CC}">
                <c16:uniqueId val="{00000005-42E0-4D63-8D52-9D52898FE693}"/>
              </c:ext>
            </c:extLst>
          </c:dPt>
          <c:dPt>
            <c:idx val="5"/>
            <c:invertIfNegative val="0"/>
            <c:bubble3D val="0"/>
            <c:spPr>
              <a:solidFill>
                <a:srgbClr val="92D050"/>
              </a:solidFill>
              <a:ln>
                <a:noFill/>
              </a:ln>
              <a:effectLst/>
            </c:spPr>
            <c:extLst>
              <c:ext xmlns:c16="http://schemas.microsoft.com/office/drawing/2014/chart" uri="{C3380CC4-5D6E-409C-BE32-E72D297353CC}">
                <c16:uniqueId val="{00000006-42E0-4D63-8D52-9D52898FE693}"/>
              </c:ext>
            </c:extLst>
          </c:dPt>
          <c:dPt>
            <c:idx val="6"/>
            <c:invertIfNegative val="0"/>
            <c:bubble3D val="0"/>
            <c:spPr>
              <a:solidFill>
                <a:schemeClr val="tx2"/>
              </a:solidFill>
              <a:ln>
                <a:noFill/>
              </a:ln>
              <a:effectLst/>
            </c:spPr>
            <c:extLst>
              <c:ext xmlns:c16="http://schemas.microsoft.com/office/drawing/2014/chart" uri="{C3380CC4-5D6E-409C-BE32-E72D297353CC}">
                <c16:uniqueId val="{00000007-42E0-4D63-8D52-9D52898FE693}"/>
              </c:ext>
            </c:extLst>
          </c:dPt>
          <c:dPt>
            <c:idx val="7"/>
            <c:invertIfNegative val="0"/>
            <c:bubble3D val="0"/>
            <c:spPr>
              <a:solidFill>
                <a:schemeClr val="tx2"/>
              </a:solidFill>
              <a:ln>
                <a:noFill/>
              </a:ln>
              <a:effectLst/>
            </c:spPr>
            <c:extLst>
              <c:ext xmlns:c16="http://schemas.microsoft.com/office/drawing/2014/chart" uri="{C3380CC4-5D6E-409C-BE32-E72D297353CC}">
                <c16:uniqueId val="{00000008-42E0-4D63-8D52-9D52898FE693}"/>
              </c:ext>
            </c:extLst>
          </c:dPt>
          <c:dPt>
            <c:idx val="8"/>
            <c:invertIfNegative val="0"/>
            <c:bubble3D val="0"/>
            <c:spPr>
              <a:solidFill>
                <a:schemeClr val="tx2"/>
              </a:solidFill>
              <a:ln>
                <a:noFill/>
              </a:ln>
              <a:effectLst/>
            </c:spPr>
            <c:extLst>
              <c:ext xmlns:c16="http://schemas.microsoft.com/office/drawing/2014/chart" uri="{C3380CC4-5D6E-409C-BE32-E72D297353CC}">
                <c16:uniqueId val="{00000009-42E0-4D63-8D52-9D52898FE693}"/>
              </c:ext>
            </c:extLst>
          </c:dPt>
          <c:dPt>
            <c:idx val="9"/>
            <c:invertIfNegative val="0"/>
            <c:bubble3D val="0"/>
            <c:spPr>
              <a:solidFill>
                <a:schemeClr val="tx2"/>
              </a:solidFill>
              <a:ln>
                <a:noFill/>
              </a:ln>
              <a:effectLst/>
            </c:spPr>
            <c:extLst>
              <c:ext xmlns:c16="http://schemas.microsoft.com/office/drawing/2014/chart" uri="{C3380CC4-5D6E-409C-BE32-E72D297353CC}">
                <c16:uniqueId val="{0000000A-42E0-4D63-8D52-9D52898FE693}"/>
              </c:ext>
            </c:extLst>
          </c:dPt>
          <c:dPt>
            <c:idx val="10"/>
            <c:invertIfNegative val="0"/>
            <c:bubble3D val="0"/>
            <c:spPr>
              <a:solidFill>
                <a:schemeClr val="tx2"/>
              </a:solidFill>
              <a:ln>
                <a:noFill/>
              </a:ln>
              <a:effectLst/>
            </c:spPr>
            <c:extLst>
              <c:ext xmlns:c16="http://schemas.microsoft.com/office/drawing/2014/chart" uri="{C3380CC4-5D6E-409C-BE32-E72D297353CC}">
                <c16:uniqueId val="{0000000B-42E0-4D63-8D52-9D52898FE693}"/>
              </c:ext>
            </c:extLst>
          </c:dPt>
          <c:dPt>
            <c:idx val="11"/>
            <c:invertIfNegative val="0"/>
            <c:bubble3D val="0"/>
            <c:spPr>
              <a:solidFill>
                <a:schemeClr val="tx2"/>
              </a:solidFill>
              <a:ln>
                <a:noFill/>
              </a:ln>
              <a:effectLst/>
            </c:spPr>
            <c:extLst>
              <c:ext xmlns:c16="http://schemas.microsoft.com/office/drawing/2014/chart" uri="{C3380CC4-5D6E-409C-BE32-E72D297353CC}">
                <c16:uniqueId val="{0000000C-42E0-4D63-8D52-9D52898FE693}"/>
              </c:ext>
            </c:extLst>
          </c:dPt>
          <c:dLbls>
            <c:dLbl>
              <c:idx val="8"/>
              <c:layout>
                <c:manualLayout>
                  <c:x val="7.09167879441467E-3"/>
                  <c:y val="-6.32977320970837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2E0-4D63-8D52-9D52898FE693}"/>
                </c:ext>
              </c:extLst>
            </c:dLbl>
            <c:dLbl>
              <c:idx val="11"/>
              <c:layout>
                <c:manualLayout>
                  <c:x val="-4.9231551687411437E-3"/>
                  <c:y val="0"/>
                </c:manualLayout>
              </c:layout>
              <c:tx>
                <c:rich>
                  <a:bodyPr/>
                  <a:lstStyle/>
                  <a:p>
                    <a:fld id="{45805791-13E7-4BDD-874B-472E3EF91AB3}" type="VALUE">
                      <a:rPr lang="en-US" sz="1100"/>
                      <a:pPr/>
                      <a:t>[VALUE]</a:t>
                    </a:fld>
                    <a:endParaRPr lang="en-DE"/>
                  </a:p>
                </c:rich>
              </c:tx>
              <c:showLegendKey val="0"/>
              <c:showVal val="1"/>
              <c:showCatName val="0"/>
              <c:showSerName val="0"/>
              <c:showPercent val="0"/>
              <c:showBubbleSize val="0"/>
              <c:extLst>
                <c:ext xmlns:c15="http://schemas.microsoft.com/office/drawing/2012/chart" uri="{CE6537A1-D6FC-4f65-9D91-7224C49458BB}">
                  <c15:layout>
                    <c:manualLayout>
                      <c:w val="7.5521200288489146E-2"/>
                      <c:h val="4.8341207080743173E-2"/>
                    </c:manualLayout>
                  </c15:layout>
                  <c15:dlblFieldTable/>
                  <c15:showDataLabelsRange val="0"/>
                </c:ext>
                <c:ext xmlns:c16="http://schemas.microsoft.com/office/drawing/2014/chart" uri="{C3380CC4-5D6E-409C-BE32-E72D297353CC}">
                  <c16:uniqueId val="{0000000C-42E0-4D63-8D52-9D52898FE693}"/>
                </c:ext>
              </c:extLst>
            </c:dLbl>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tx1">
                        <a:lumMod val="50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Vitamin A/D</c:v>
                </c:pt>
                <c:pt idx="1">
                  <c:v>Andere Mineralstoffpräparate</c:v>
                </c:pt>
                <c:pt idx="2">
                  <c:v>Eisen / Blutbildung</c:v>
                </c:pt>
                <c:pt idx="3">
                  <c:v>Vitamin B12</c:v>
                </c:pt>
                <c:pt idx="4">
                  <c:v>Systemische Antihistamine</c:v>
                </c:pt>
                <c:pt idx="5">
                  <c:v>Präparate trockene Augen</c:v>
                </c:pt>
                <c:pt idx="6">
                  <c:v>Grippepräparate</c:v>
                </c:pt>
                <c:pt idx="7">
                  <c:v>Halsschmerzpräparate</c:v>
                </c:pt>
                <c:pt idx="8">
                  <c:v>Andere Husten-/Erkältungspräp.</c:v>
                </c:pt>
                <c:pt idx="9">
                  <c:v>Expectorantien / Hustenlöser</c:v>
                </c:pt>
                <c:pt idx="10">
                  <c:v>Antitussiva</c:v>
                </c:pt>
                <c:pt idx="11">
                  <c:v>Andere Tests (Covid etc.)</c:v>
                </c:pt>
              </c:strCache>
            </c:strRef>
          </c:cat>
          <c:val>
            <c:numRef>
              <c:f>Tabelle1!$B$2:$B$13</c:f>
              <c:numCache>
                <c:formatCode>\+0.00%;\-0.00%</c:formatCode>
                <c:ptCount val="12"/>
                <c:pt idx="0">
                  <c:v>8.7499999999999994E-2</c:v>
                </c:pt>
                <c:pt idx="1">
                  <c:v>7.8200000000000006E-2</c:v>
                </c:pt>
                <c:pt idx="2">
                  <c:v>6.7000000000000004E-2</c:v>
                </c:pt>
                <c:pt idx="3">
                  <c:v>5.3600000000000002E-2</c:v>
                </c:pt>
                <c:pt idx="4">
                  <c:v>5.1999999999999998E-2</c:v>
                </c:pt>
                <c:pt idx="5">
                  <c:v>3.85E-2</c:v>
                </c:pt>
                <c:pt idx="6">
                  <c:v>-0.1163</c:v>
                </c:pt>
                <c:pt idx="7">
                  <c:v>-0.1452</c:v>
                </c:pt>
                <c:pt idx="8">
                  <c:v>-0.18379999999999999</c:v>
                </c:pt>
                <c:pt idx="9">
                  <c:v>-0.21249999999999999</c:v>
                </c:pt>
                <c:pt idx="10">
                  <c:v>-0.26269999999999999</c:v>
                </c:pt>
                <c:pt idx="11">
                  <c:v>-0.42949999999999999</c:v>
                </c:pt>
              </c:numCache>
            </c:numRef>
          </c:val>
          <c:extLst>
            <c:ext xmlns:c16="http://schemas.microsoft.com/office/drawing/2014/chart" uri="{C3380CC4-5D6E-409C-BE32-E72D297353CC}">
              <c16:uniqueId val="{00000000-42E0-4D63-8D52-9D52898FE693}"/>
            </c:ext>
          </c:extLst>
        </c:ser>
        <c:dLbls>
          <c:showLegendKey val="0"/>
          <c:showVal val="0"/>
          <c:showCatName val="0"/>
          <c:showSerName val="0"/>
          <c:showPercent val="0"/>
          <c:showBubbleSize val="0"/>
        </c:dLbls>
        <c:gapWidth val="182"/>
        <c:axId val="924855983"/>
        <c:axId val="924852623"/>
      </c:barChart>
      <c:catAx>
        <c:axId val="924855983"/>
        <c:scaling>
          <c:orientation val="maxMin"/>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de-DE"/>
          </a:p>
        </c:txPr>
        <c:crossAx val="924852623"/>
        <c:crosses val="autoZero"/>
        <c:auto val="1"/>
        <c:lblAlgn val="ctr"/>
        <c:lblOffset val="100"/>
        <c:noMultiLvlLbl val="0"/>
      </c:catAx>
      <c:valAx>
        <c:axId val="924852623"/>
        <c:scaling>
          <c:orientation val="minMax"/>
        </c:scaling>
        <c:delete val="1"/>
        <c:axPos val="b"/>
        <c:numFmt formatCode="\+0.00%;\-0.00%" sourceLinked="1"/>
        <c:majorTickMark val="none"/>
        <c:minorTickMark val="none"/>
        <c:tickLblPos val="high"/>
        <c:crossAx val="924855983"/>
        <c:crosses val="max"/>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alpha val="0"/>
      </a:schemeClr>
    </a:solidFill>
    <a:ln>
      <a:noFill/>
    </a:ln>
    <a:effectLst/>
  </c:spPr>
  <c:txPr>
    <a:bodyPr/>
    <a:lstStyle/>
    <a:p>
      <a:pPr>
        <a:defRPr sz="1000">
          <a:solidFill>
            <a:schemeClr val="tx1">
              <a:lumMod val="50000"/>
            </a:schemeClr>
          </a:solidFill>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145793893500313E-2"/>
          <c:y val="3.8973951360999556E-2"/>
          <c:w val="0.93348051596214177"/>
          <c:h val="0.8530412493081222"/>
        </c:manualLayout>
      </c:layout>
      <c:lineChart>
        <c:grouping val="standard"/>
        <c:varyColors val="0"/>
        <c:ser>
          <c:idx val="0"/>
          <c:order val="0"/>
          <c:tx>
            <c:strRef>
              <c:f>'Fol 10_11 OTC-Markt VH_mntl'!$A$4</c:f>
              <c:strCache>
                <c:ptCount val="1"/>
                <c:pt idx="0">
                  <c:v>Jahr 2024</c:v>
                </c:pt>
              </c:strCache>
            </c:strRef>
          </c:tx>
          <c:spPr>
            <a:ln w="25400" cap="rnd">
              <a:solidFill>
                <a:srgbClr val="053E4F"/>
              </a:solidFill>
              <a:round/>
            </a:ln>
            <a:effectLst/>
          </c:spPr>
          <c:marker>
            <c:symbol val="none"/>
          </c:marker>
          <c:cat>
            <c:strRef>
              <c:f>'Fol 10_11 OTC-Markt VH_mntl'!$B$3:$M$3</c:f>
              <c:strCache>
                <c:ptCount val="12"/>
                <c:pt idx="0">
                  <c:v>Jan</c:v>
                </c:pt>
                <c:pt idx="1">
                  <c:v>Feb</c:v>
                </c:pt>
                <c:pt idx="2">
                  <c:v>Mär</c:v>
                </c:pt>
                <c:pt idx="3">
                  <c:v>Apr</c:v>
                </c:pt>
                <c:pt idx="4">
                  <c:v>Mai</c:v>
                </c:pt>
                <c:pt idx="5">
                  <c:v>Jun</c:v>
                </c:pt>
                <c:pt idx="6">
                  <c:v>Jul</c:v>
                </c:pt>
                <c:pt idx="7">
                  <c:v>Aug</c:v>
                </c:pt>
                <c:pt idx="8">
                  <c:v>Sep</c:v>
                </c:pt>
                <c:pt idx="9">
                  <c:v>Okt</c:v>
                </c:pt>
                <c:pt idx="10">
                  <c:v>Nov</c:v>
                </c:pt>
                <c:pt idx="11">
                  <c:v>Dez</c:v>
                </c:pt>
              </c:strCache>
            </c:strRef>
          </c:cat>
          <c:val>
            <c:numRef>
              <c:f>'Fol 10_11 OTC-Markt VH_mntl'!$B$4:$M$4</c:f>
              <c:numCache>
                <c:formatCode>0.0</c:formatCode>
                <c:ptCount val="12"/>
                <c:pt idx="0">
                  <c:v>322.06333558</c:v>
                </c:pt>
                <c:pt idx="1">
                  <c:v>303.79102039999998</c:v>
                </c:pt>
                <c:pt idx="2">
                  <c:v>304.85693077000002</c:v>
                </c:pt>
                <c:pt idx="3">
                  <c:v>303.79229428999997</c:v>
                </c:pt>
                <c:pt idx="4">
                  <c:v>296.80908715999999</c:v>
                </c:pt>
                <c:pt idx="5">
                  <c:v>290.33344390000002</c:v>
                </c:pt>
                <c:pt idx="6">
                  <c:v>296.08431895000001</c:v>
                </c:pt>
                <c:pt idx="7">
                  <c:v>277.56906894000002</c:v>
                </c:pt>
                <c:pt idx="8">
                  <c:v>296.5957712</c:v>
                </c:pt>
                <c:pt idx="9">
                  <c:v>319.24561432000002</c:v>
                </c:pt>
                <c:pt idx="10">
                  <c:v>330.89910892</c:v>
                </c:pt>
                <c:pt idx="11">
                  <c:v>305.41212021000001</c:v>
                </c:pt>
              </c:numCache>
            </c:numRef>
          </c:val>
          <c:smooth val="1"/>
          <c:extLst>
            <c:ext xmlns:c16="http://schemas.microsoft.com/office/drawing/2014/chart" uri="{C3380CC4-5D6E-409C-BE32-E72D297353CC}">
              <c16:uniqueId val="{00000000-1EF1-A545-9772-10409EEE1E41}"/>
            </c:ext>
          </c:extLst>
        </c:ser>
        <c:ser>
          <c:idx val="1"/>
          <c:order val="1"/>
          <c:tx>
            <c:strRef>
              <c:f>'Fol 10_11 OTC-Markt VH_mntl'!$A$5</c:f>
              <c:strCache>
                <c:ptCount val="1"/>
                <c:pt idx="0">
                  <c:v>Jahr 2025</c:v>
                </c:pt>
              </c:strCache>
            </c:strRef>
          </c:tx>
          <c:spPr>
            <a:ln w="25400" cap="rnd">
              <a:solidFill>
                <a:srgbClr val="3DCF8E"/>
              </a:solidFill>
              <a:round/>
            </a:ln>
            <a:effectLst/>
          </c:spPr>
          <c:marker>
            <c:symbol val="none"/>
          </c:marker>
          <c:cat>
            <c:strRef>
              <c:f>'Fol 10_11 OTC-Markt VH_mntl'!$B$3:$M$3</c:f>
              <c:strCache>
                <c:ptCount val="12"/>
                <c:pt idx="0">
                  <c:v>Jan</c:v>
                </c:pt>
                <c:pt idx="1">
                  <c:v>Feb</c:v>
                </c:pt>
                <c:pt idx="2">
                  <c:v>Mär</c:v>
                </c:pt>
                <c:pt idx="3">
                  <c:v>Apr</c:v>
                </c:pt>
                <c:pt idx="4">
                  <c:v>Mai</c:v>
                </c:pt>
                <c:pt idx="5">
                  <c:v>Jun</c:v>
                </c:pt>
                <c:pt idx="6">
                  <c:v>Jul</c:v>
                </c:pt>
                <c:pt idx="7">
                  <c:v>Aug</c:v>
                </c:pt>
                <c:pt idx="8">
                  <c:v>Sep</c:v>
                </c:pt>
                <c:pt idx="9">
                  <c:v>Okt</c:v>
                </c:pt>
                <c:pt idx="10">
                  <c:v>Nov</c:v>
                </c:pt>
                <c:pt idx="11">
                  <c:v>Dez</c:v>
                </c:pt>
              </c:strCache>
            </c:strRef>
          </c:cat>
          <c:val>
            <c:numRef>
              <c:f>'Fol 10_11 OTC-Markt VH_mntl'!$B$5:$M$5</c:f>
              <c:numCache>
                <c:formatCode>0.0</c:formatCode>
                <c:ptCount val="12"/>
                <c:pt idx="0">
                  <c:v>349.96395352000002</c:v>
                </c:pt>
                <c:pt idx="1">
                  <c:v>329.94603257</c:v>
                </c:pt>
                <c:pt idx="2">
                  <c:v>353.68227014000001</c:v>
                </c:pt>
                <c:pt idx="3">
                  <c:v>314.12580028999997</c:v>
                </c:pt>
                <c:pt idx="4">
                  <c:v>318.60631568999997</c:v>
                </c:pt>
                <c:pt idx="5">
                  <c:v>304.11444481000001</c:v>
                </c:pt>
                <c:pt idx="6">
                  <c:v>314.41398344999999</c:v>
                </c:pt>
                <c:pt idx="7">
                  <c:v>297.34013325000001</c:v>
                </c:pt>
                <c:pt idx="8">
                  <c:v>309.11933542999998</c:v>
                </c:pt>
                <c:pt idx="9">
                  <c:v>337.08320493999997</c:v>
                </c:pt>
                <c:pt idx="10">
                  <c:v>344.35858292</c:v>
                </c:pt>
                <c:pt idx="11">
                  <c:v>311.08969651000001</c:v>
                </c:pt>
              </c:numCache>
            </c:numRef>
          </c:val>
          <c:smooth val="1"/>
          <c:extLst>
            <c:ext xmlns:c16="http://schemas.microsoft.com/office/drawing/2014/chart" uri="{C3380CC4-5D6E-409C-BE32-E72D297353CC}">
              <c16:uniqueId val="{00000001-1EF1-A545-9772-10409EEE1E41}"/>
            </c:ext>
          </c:extLst>
        </c:ser>
        <c:ser>
          <c:idx val="2"/>
          <c:order val="2"/>
          <c:tx>
            <c:strRef>
              <c:f>'Fol 10_11 OTC-Markt VH_mntl'!$A$6</c:f>
              <c:strCache>
                <c:ptCount val="1"/>
                <c:pt idx="0">
                  <c:v>Jahr 2026</c:v>
                </c:pt>
              </c:strCache>
            </c:strRef>
          </c:tx>
          <c:spPr>
            <a:ln w="25400" cap="rnd">
              <a:solidFill>
                <a:schemeClr val="bg2">
                  <a:lumMod val="75000"/>
                </a:schemeClr>
              </a:solidFill>
              <a:round/>
            </a:ln>
            <a:effectLst/>
          </c:spPr>
          <c:marker>
            <c:symbol val="none"/>
          </c:marker>
          <c:dPt>
            <c:idx val="2"/>
            <c:marker>
              <c:symbol val="circle"/>
              <c:size val="7"/>
              <c:spPr>
                <a:solidFill>
                  <a:schemeClr val="bg2">
                    <a:lumMod val="75000"/>
                  </a:schemeClr>
                </a:solidFill>
                <a:ln w="9525">
                  <a:solidFill>
                    <a:schemeClr val="accent3"/>
                  </a:solidFill>
                </a:ln>
                <a:effectLst/>
              </c:spPr>
            </c:marker>
            <c:bubble3D val="0"/>
            <c:extLst>
              <c:ext xmlns:c16="http://schemas.microsoft.com/office/drawing/2014/chart" uri="{C3380CC4-5D6E-409C-BE32-E72D297353CC}">
                <c16:uniqueId val="{00000002-1EF1-A545-9772-10409EEE1E41}"/>
              </c:ext>
            </c:extLst>
          </c:dPt>
          <c:dLbls>
            <c:dLbl>
              <c:idx val="2"/>
              <c:layout>
                <c:manualLayout>
                  <c:x val="-2.6205450733752678E-2"/>
                  <c:y val="-4.6060090702947844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Panton SemiBold" pitchFamily="2" charset="77"/>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F1-A545-9772-10409EEE1E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'Fol 10_11 OTC-Markt VH_mntl'!$B$3:$M$3</c:f>
              <c:strCache>
                <c:ptCount val="12"/>
                <c:pt idx="0">
                  <c:v>Jan</c:v>
                </c:pt>
                <c:pt idx="1">
                  <c:v>Feb</c:v>
                </c:pt>
                <c:pt idx="2">
                  <c:v>Mär</c:v>
                </c:pt>
                <c:pt idx="3">
                  <c:v>Apr</c:v>
                </c:pt>
                <c:pt idx="4">
                  <c:v>Mai</c:v>
                </c:pt>
                <c:pt idx="5">
                  <c:v>Jun</c:v>
                </c:pt>
                <c:pt idx="6">
                  <c:v>Jul</c:v>
                </c:pt>
                <c:pt idx="7">
                  <c:v>Aug</c:v>
                </c:pt>
                <c:pt idx="8">
                  <c:v>Sep</c:v>
                </c:pt>
                <c:pt idx="9">
                  <c:v>Okt</c:v>
                </c:pt>
                <c:pt idx="10">
                  <c:v>Nov</c:v>
                </c:pt>
                <c:pt idx="11">
                  <c:v>Dez</c:v>
                </c:pt>
              </c:strCache>
            </c:strRef>
          </c:cat>
          <c:val>
            <c:numRef>
              <c:f>'Fol 10_11 OTC-Markt VH_mntl'!$B$6:$M$6</c:f>
              <c:numCache>
                <c:formatCode>0.0</c:formatCode>
                <c:ptCount val="12"/>
                <c:pt idx="0">
                  <c:v>355.99891960999997</c:v>
                </c:pt>
                <c:pt idx="1">
                  <c:v>331.53187650000001</c:v>
                </c:pt>
                <c:pt idx="2">
                  <c:v>368.56906609999999</c:v>
                </c:pt>
              </c:numCache>
            </c:numRef>
          </c:val>
          <c:smooth val="1"/>
          <c:extLst>
            <c:ext xmlns:c16="http://schemas.microsoft.com/office/drawing/2014/chart" uri="{C3380CC4-5D6E-409C-BE32-E72D297353CC}">
              <c16:uniqueId val="{00000003-1EF1-A545-9772-10409EEE1E41}"/>
            </c:ext>
          </c:extLst>
        </c:ser>
        <c:dLbls>
          <c:showLegendKey val="0"/>
          <c:showVal val="0"/>
          <c:showCatName val="0"/>
          <c:showSerName val="0"/>
          <c:showPercent val="0"/>
          <c:showBubbleSize val="0"/>
        </c:dLbls>
        <c:smooth val="0"/>
        <c:axId val="1431170127"/>
        <c:axId val="1431171839"/>
      </c:lineChart>
      <c:catAx>
        <c:axId val="14311701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Panton Light" pitchFamily="2" charset="77"/>
                <a:ea typeface="+mn-ea"/>
                <a:cs typeface="+mn-cs"/>
              </a:defRPr>
            </a:pPr>
            <a:endParaRPr lang="de-DE"/>
          </a:p>
        </c:txPr>
        <c:crossAx val="1431171839"/>
        <c:crosses val="autoZero"/>
        <c:auto val="1"/>
        <c:lblAlgn val="ctr"/>
        <c:lblOffset val="100"/>
        <c:noMultiLvlLbl val="0"/>
      </c:catAx>
      <c:valAx>
        <c:axId val="1431171839"/>
        <c:scaling>
          <c:orientation val="minMax"/>
          <c:max val="400"/>
          <c:min val="230"/>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nton Light" pitchFamily="2" charset="77"/>
                <a:ea typeface="+mn-ea"/>
                <a:cs typeface="+mn-cs"/>
              </a:defRPr>
            </a:pPr>
            <a:endParaRPr lang="de-DE"/>
          </a:p>
        </c:txPr>
        <c:crossAx val="1431170127"/>
        <c:crosses val="autoZero"/>
        <c:crossBetween val="between"/>
        <c:majorUnit val="30"/>
      </c:valAx>
      <c:spPr>
        <a:noFill/>
        <a:ln>
          <a:noFill/>
        </a:ln>
        <a:effectLst/>
      </c:spPr>
    </c:plotArea>
    <c:legend>
      <c:legendPos val="b"/>
      <c:layout>
        <c:manualLayout>
          <c:xMode val="edge"/>
          <c:yMode val="edge"/>
          <c:x val="0.27913332420572851"/>
          <c:y val="2.1674467030906766E-2"/>
          <c:w val="0.48623746532238404"/>
          <c:h val="6.506887531915653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Panton Light" pitchFamily="2" charset="77"/>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53D4F"/>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Panton SemiBold" pitchFamily="2" charset="77"/>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'Fol 19 OTC-Markt VH-Top10 Marke'!$C$2:$C$11</c:f>
              <c:strCache>
                <c:ptCount val="10"/>
                <c:pt idx="0">
                  <c:v>Eucerin - Beiersdorf AG Eucerin</c:v>
                </c:pt>
                <c:pt idx="1">
                  <c:v>Orthomol - Orthomol Pharmazeutische Vertriebs GmbH</c:v>
                </c:pt>
                <c:pt idx="2">
                  <c:v>La Roche-Posay - L'Oreal Deutschland GmbH</c:v>
                </c:pt>
                <c:pt idx="3">
                  <c:v>Voltaren - Haleon Germany GmbH</c:v>
                </c:pt>
                <c:pt idx="4">
                  <c:v>Bepanthen - Bayer Vital GmbH</c:v>
                </c:pt>
                <c:pt idx="5">
                  <c:v>Doppelherz - Queisser Pharma GmbH &amp; Co. KG</c:v>
                </c:pt>
                <c:pt idx="6">
                  <c:v>Wick - Procter &amp; Gamble GmbH</c:v>
                </c:pt>
                <c:pt idx="7">
                  <c:v>Iberogast - Bayer Vital GmbH</c:v>
                </c:pt>
                <c:pt idx="8">
                  <c:v>Sinupret - Bionorica SE</c:v>
                </c:pt>
                <c:pt idx="9">
                  <c:v>Omni-Biotic - Institut Allergosan Deutschland GmbH</c:v>
                </c:pt>
              </c:strCache>
            </c:strRef>
          </c:cat>
          <c:val>
            <c:numRef>
              <c:f>'Fol 19 OTC-Markt VH-Top10 Marke'!$D$2:$D$11</c:f>
              <c:numCache>
                <c:formatCode>0.0</c:formatCode>
                <c:ptCount val="10"/>
                <c:pt idx="0">
                  <c:v>77.244369559999996</c:v>
                </c:pt>
                <c:pt idx="1">
                  <c:v>73.179411619999996</c:v>
                </c:pt>
                <c:pt idx="2">
                  <c:v>65.029967330000005</c:v>
                </c:pt>
                <c:pt idx="3">
                  <c:v>60.338170050000002</c:v>
                </c:pt>
                <c:pt idx="4">
                  <c:v>47.84516704</c:v>
                </c:pt>
                <c:pt idx="5">
                  <c:v>46.323432080000003</c:v>
                </c:pt>
                <c:pt idx="6">
                  <c:v>41.53824041</c:v>
                </c:pt>
                <c:pt idx="7">
                  <c:v>40.297895619999998</c:v>
                </c:pt>
                <c:pt idx="8">
                  <c:v>39.494687499999998</c:v>
                </c:pt>
                <c:pt idx="9">
                  <c:v>37.698150519999999</c:v>
                </c:pt>
              </c:numCache>
            </c:numRef>
          </c:val>
          <c:extLst>
            <c:ext xmlns:c16="http://schemas.microsoft.com/office/drawing/2014/chart" uri="{C3380CC4-5D6E-409C-BE32-E72D297353CC}">
              <c16:uniqueId val="{00000000-2784-4D46-98BC-22FC5953764D}"/>
            </c:ext>
          </c:extLst>
        </c:ser>
        <c:dLbls>
          <c:showLegendKey val="0"/>
          <c:showVal val="0"/>
          <c:showCatName val="0"/>
          <c:showSerName val="0"/>
          <c:showPercent val="0"/>
          <c:showBubbleSize val="0"/>
        </c:dLbls>
        <c:gapWidth val="50"/>
        <c:axId val="106094688"/>
        <c:axId val="2116596911"/>
      </c:barChart>
      <c:catAx>
        <c:axId val="10609468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Panton Light Italic" pitchFamily="2" charset="77"/>
                <a:ea typeface="+mn-ea"/>
                <a:cs typeface="+mn-cs"/>
              </a:defRPr>
            </a:pPr>
            <a:endParaRPr lang="de-DE"/>
          </a:p>
        </c:txPr>
        <c:crossAx val="2116596911"/>
        <c:crosses val="autoZero"/>
        <c:auto val="1"/>
        <c:lblAlgn val="ctr"/>
        <c:lblOffset val="100"/>
        <c:noMultiLvlLbl val="0"/>
      </c:catAx>
      <c:valAx>
        <c:axId val="2116596911"/>
        <c:scaling>
          <c:orientation val="minMax"/>
          <c:max val="80"/>
          <c:min val="0"/>
        </c:scaling>
        <c:delete val="1"/>
        <c:axPos val="t"/>
        <c:numFmt formatCode="0.0" sourceLinked="1"/>
        <c:majorTickMark val="out"/>
        <c:minorTickMark val="none"/>
        <c:tickLblPos val="nextTo"/>
        <c:crossAx val="106094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2139657368554"/>
          <c:y val="9.3991871800020818E-2"/>
          <c:w val="0.86188042031490419"/>
          <c:h val="0.85941875031762349"/>
        </c:manualLayout>
      </c:layout>
      <c:barChart>
        <c:barDir val="bar"/>
        <c:grouping val="stacked"/>
        <c:varyColors val="0"/>
        <c:ser>
          <c:idx val="0"/>
          <c:order val="0"/>
          <c:tx>
            <c:strRef>
              <c:f>'Fol 22-24 Shopper_Alt_Gesc exRX'!$C$37</c:f>
              <c:strCache>
                <c:ptCount val="1"/>
                <c:pt idx="0">
                  <c:v>weiblich</c:v>
                </c:pt>
              </c:strCache>
            </c:strRef>
          </c:tx>
          <c:spPr>
            <a:solidFill>
              <a:srgbClr val="3ECF8E"/>
            </a:solidFill>
            <a:ln>
              <a:noFill/>
            </a:ln>
            <a:effectLst/>
          </c:spPr>
          <c:invertIfNegative val="0"/>
          <c:dLbls>
            <c:dLbl>
              <c:idx val="0"/>
              <c:tx>
                <c:rich>
                  <a:bodyPr/>
                  <a:lstStyle/>
                  <a:p>
                    <a:fld id="{FD0A712E-94B5-1C4F-8702-8569AA0E36B6}" type="CELLRANGE">
                      <a:rPr lang="en-US"/>
                      <a:pPr/>
                      <a:t>[CELLRANGE]</a:t>
                    </a:fld>
                    <a:endParaRPr lang="en-DE"/>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33D4-A645-8703-B4CCA01108B7}"/>
                </c:ext>
              </c:extLst>
            </c:dLbl>
            <c:dLbl>
              <c:idx val="1"/>
              <c:tx>
                <c:rich>
                  <a:bodyPr/>
                  <a:lstStyle/>
                  <a:p>
                    <a:fld id="{A4C95B8E-AD18-D24C-A4D1-7AEEF5571098}" type="CELLRANGE">
                      <a:rPr lang="en-DE"/>
                      <a:pPr/>
                      <a:t>[CELLRANGE]</a:t>
                    </a:fld>
                    <a:endParaRPr lang="en-DE"/>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33D4-A645-8703-B4CCA01108B7}"/>
                </c:ext>
              </c:extLst>
            </c:dLbl>
            <c:dLbl>
              <c:idx val="2"/>
              <c:tx>
                <c:rich>
                  <a:bodyPr/>
                  <a:lstStyle/>
                  <a:p>
                    <a:fld id="{2A03860A-DCB5-0E41-8500-9947BE477F7C}" type="CELLRANGE">
                      <a:rPr lang="en-DE"/>
                      <a:pPr/>
                      <a:t>[CELLRANGE]</a:t>
                    </a:fld>
                    <a:endParaRPr lang="en-DE"/>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33D4-A645-8703-B4CCA01108B7}"/>
                </c:ext>
              </c:extLst>
            </c:dLbl>
            <c:dLbl>
              <c:idx val="3"/>
              <c:tx>
                <c:rich>
                  <a:bodyPr/>
                  <a:lstStyle/>
                  <a:p>
                    <a:fld id="{5BBC3256-AFAE-F645-8B6E-BF4B54B48DC7}" type="CELLRANGE">
                      <a:rPr lang="en-DE"/>
                      <a:pPr/>
                      <a:t>[CELLRANGE]</a:t>
                    </a:fld>
                    <a:endParaRPr lang="en-DE"/>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3D4-A645-8703-B4CCA01108B7}"/>
                </c:ext>
              </c:extLst>
            </c:dLbl>
            <c:dLbl>
              <c:idx val="4"/>
              <c:tx>
                <c:rich>
                  <a:bodyPr/>
                  <a:lstStyle/>
                  <a:p>
                    <a:fld id="{E82B9829-49E7-E74A-880F-A9F218996C12}" type="CELLRANGE">
                      <a:rPr lang="en-DE"/>
                      <a:pPr/>
                      <a:t>[CELLRANGE]</a:t>
                    </a:fld>
                    <a:endParaRPr lang="en-DE"/>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33D4-A645-8703-B4CCA01108B7}"/>
                </c:ext>
              </c:extLst>
            </c:dLbl>
            <c:dLbl>
              <c:idx val="5"/>
              <c:tx>
                <c:rich>
                  <a:bodyPr/>
                  <a:lstStyle/>
                  <a:p>
                    <a:fld id="{2E8405BF-714E-A848-A619-35C9CEB97713}" type="CELLRANGE">
                      <a:rPr lang="en-DE"/>
                      <a:pPr/>
                      <a:t>[CELLRANGE]</a:t>
                    </a:fld>
                    <a:endParaRPr lang="en-DE"/>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33D4-A645-8703-B4CCA01108B7}"/>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Panton Light" pitchFamily="2" charset="77"/>
                    <a:ea typeface="+mn-ea"/>
                    <a:cs typeface="+mn-cs"/>
                  </a:defRPr>
                </a:pPr>
                <a:endParaRPr lang="de-DE"/>
              </a:p>
            </c:txPr>
            <c:dLblPos val="ctr"/>
            <c:showLegendKey val="0"/>
            <c:showVal val="0"/>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'Fol 22-24 Shopper_Alt_Gesc exRX'!$B$62:$B$67</c:f>
              <c:strCache>
                <c:ptCount val="6"/>
                <c:pt idx="0">
                  <c:v>18 - 29</c:v>
                </c:pt>
                <c:pt idx="1">
                  <c:v>30 - 39</c:v>
                </c:pt>
                <c:pt idx="2">
                  <c:v>40 - 49</c:v>
                </c:pt>
                <c:pt idx="3">
                  <c:v>50 - 59</c:v>
                </c:pt>
                <c:pt idx="4">
                  <c:v>60 - 69</c:v>
                </c:pt>
                <c:pt idx="5">
                  <c:v>&gt;=70</c:v>
                </c:pt>
              </c:strCache>
            </c:strRef>
          </c:cat>
          <c:val>
            <c:numRef>
              <c:f>'Fol 22-24 Shopper_Alt_Gesc exRX'!$C$62:$C$67</c:f>
              <c:numCache>
                <c:formatCode>0.0%</c:formatCode>
                <c:ptCount val="6"/>
                <c:pt idx="0">
                  <c:v>-5.5349214708133108E-2</c:v>
                </c:pt>
                <c:pt idx="1">
                  <c:v>-0.12096758970349893</c:v>
                </c:pt>
                <c:pt idx="2">
                  <c:v>-0.13087191557589475</c:v>
                </c:pt>
                <c:pt idx="3">
                  <c:v>-0.14998403507459138</c:v>
                </c:pt>
                <c:pt idx="4">
                  <c:v>-0.12942900532282725</c:v>
                </c:pt>
                <c:pt idx="5">
                  <c:v>-8.4940115180233325E-2</c:v>
                </c:pt>
              </c:numCache>
            </c:numRef>
          </c:val>
          <c:extLst>
            <c:ext xmlns:c15="http://schemas.microsoft.com/office/drawing/2012/chart" uri="{02D57815-91ED-43cb-92C2-25804820EDAC}">
              <c15:datalabelsRange>
                <c15:f>'Fol 22-24 Shopper_Alt_Gesc exRX'!$I$2:$I$7</c15:f>
                <c15:dlblRangeCache>
                  <c:ptCount val="6"/>
                  <c:pt idx="0">
                    <c:v>5,5%</c:v>
                  </c:pt>
                  <c:pt idx="1">
                    <c:v>12,1%</c:v>
                  </c:pt>
                  <c:pt idx="2">
                    <c:v>13,1%</c:v>
                  </c:pt>
                  <c:pt idx="3">
                    <c:v>15,0%</c:v>
                  </c:pt>
                  <c:pt idx="4">
                    <c:v>12,9%</c:v>
                  </c:pt>
                  <c:pt idx="5">
                    <c:v>8,5%</c:v>
                  </c:pt>
                </c15:dlblRangeCache>
              </c15:datalabelsRange>
            </c:ext>
            <c:ext xmlns:c16="http://schemas.microsoft.com/office/drawing/2014/chart" uri="{C3380CC4-5D6E-409C-BE32-E72D297353CC}">
              <c16:uniqueId val="{00000006-33D4-A645-8703-B4CCA01108B7}"/>
            </c:ext>
          </c:extLst>
        </c:ser>
        <c:ser>
          <c:idx val="1"/>
          <c:order val="1"/>
          <c:tx>
            <c:strRef>
              <c:f>'Fol 22-24 Shopper_Alt_Gesc exRX'!$D$37</c:f>
              <c:strCache>
                <c:ptCount val="1"/>
                <c:pt idx="0">
                  <c:v>männlich</c:v>
                </c:pt>
              </c:strCache>
            </c:strRef>
          </c:tx>
          <c:spPr>
            <a:solidFill>
              <a:srgbClr val="053D4F"/>
            </a:solidFill>
            <a:ln>
              <a:noFill/>
            </a:ln>
            <a:effectLst/>
          </c:spPr>
          <c:invertIfNegative val="0"/>
          <c:dLbls>
            <c:dLbl>
              <c:idx val="0"/>
              <c:layout>
                <c:manualLayout>
                  <c:x val="5.0989557486634807E-2"/>
                  <c:y val="3.2207973223254767E-3"/>
                </c:manualLayout>
              </c:layout>
              <c:tx>
                <c:rich>
                  <a:bodyPr rot="0" spcFirstLastPara="1" vertOverflow="ellipsis" vert="horz" wrap="square" anchor="ctr" anchorCtr="1"/>
                  <a:lstStyle/>
                  <a:p>
                    <a:pPr>
                      <a:defRPr sz="1200" b="0" i="0" u="none" strike="noStrike" kern="1200" baseline="0">
                        <a:solidFill>
                          <a:srgbClr val="053D4F"/>
                        </a:solidFill>
                        <a:latin typeface="Panton Light" pitchFamily="2" charset="77"/>
                        <a:ea typeface="+mn-ea"/>
                        <a:cs typeface="+mn-cs"/>
                      </a:defRPr>
                    </a:pPr>
                    <a:fld id="{4A2F4C80-7E39-BB41-ACAF-977C38ABAC5D}" type="CELLRANGE">
                      <a:rPr lang="en-US"/>
                      <a:pPr>
                        <a:defRPr>
                          <a:solidFill>
                            <a:srgbClr val="053D4F"/>
                          </a:solidFill>
                          <a:latin typeface="Panton Light" pitchFamily="2" charset="77"/>
                        </a:defRPr>
                      </a:pPr>
                      <a:t>[CELLRANGE]</a:t>
                    </a:fld>
                    <a:endParaRPr lang="en-DE"/>
                  </a:p>
                </c:rich>
              </c:tx>
              <c:spPr>
                <a:noFill/>
                <a:ln>
                  <a:noFill/>
                </a:ln>
                <a:effectLst/>
              </c:spPr>
              <c:txPr>
                <a:bodyPr rot="0" spcFirstLastPara="1" vertOverflow="ellipsis" vert="horz" wrap="square" anchor="ctr" anchorCtr="1"/>
                <a:lstStyle/>
                <a:p>
                  <a:pPr>
                    <a:defRPr sz="1200" b="0" i="0" u="none" strike="noStrike" kern="1200" baseline="0">
                      <a:solidFill>
                        <a:srgbClr val="053D4F"/>
                      </a:solidFill>
                      <a:latin typeface="Panton Light" pitchFamily="2" charset="77"/>
                      <a:ea typeface="+mn-ea"/>
                      <a:cs typeface="+mn-cs"/>
                    </a:defRPr>
                  </a:pPr>
                  <a:endParaRPr lang="en-DE"/>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33D4-A645-8703-B4CCA01108B7}"/>
                </c:ext>
              </c:extLst>
            </c:dLbl>
            <c:dLbl>
              <c:idx val="1"/>
              <c:layout>
                <c:manualLayout>
                  <c:x val="1.486044081828939E-3"/>
                  <c:y val="-1.1809453758042527E-16"/>
                </c:manualLayout>
              </c:layout>
              <c:tx>
                <c:rich>
                  <a:bodyPr/>
                  <a:lstStyle/>
                  <a:p>
                    <a:fld id="{5D541AE7-D877-0445-B09D-7D3D80A251F6}" type="CELLRANGE">
                      <a:rPr lang="en-US">
                        <a:solidFill>
                          <a:schemeClr val="bg1"/>
                        </a:solidFill>
                      </a:rPr>
                      <a:pPr/>
                      <a:t>[CELLRANGE]</a:t>
                    </a:fld>
                    <a:endParaRPr lang="en-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33D4-A645-8703-B4CCA01108B7}"/>
                </c:ext>
              </c:extLst>
            </c:dLbl>
            <c:dLbl>
              <c:idx val="2"/>
              <c:tx>
                <c:rich>
                  <a:bodyPr/>
                  <a:lstStyle/>
                  <a:p>
                    <a:fld id="{33C5C460-EC38-E04D-B4AF-D3C0D0281CDA}" type="CELLRANGE">
                      <a:rPr lang="en-DE"/>
                      <a:pPr/>
                      <a:t>[CELLRANGE]</a:t>
                    </a:fld>
                    <a:endParaRPr lang="en-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33D4-A645-8703-B4CCA01108B7}"/>
                </c:ext>
              </c:extLst>
            </c:dLbl>
            <c:dLbl>
              <c:idx val="3"/>
              <c:tx>
                <c:rich>
                  <a:bodyPr/>
                  <a:lstStyle/>
                  <a:p>
                    <a:fld id="{ED9359D3-1712-E840-8CD5-C8183F0E3FAA}" type="CELLRANGE">
                      <a:rPr lang="en-DE"/>
                      <a:pPr/>
                      <a:t>[CELLRANGE]</a:t>
                    </a:fld>
                    <a:endParaRPr lang="en-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33D4-A645-8703-B4CCA01108B7}"/>
                </c:ext>
              </c:extLst>
            </c:dLbl>
            <c:dLbl>
              <c:idx val="4"/>
              <c:tx>
                <c:rich>
                  <a:bodyPr/>
                  <a:lstStyle/>
                  <a:p>
                    <a:fld id="{CF9FA33B-0723-BC4C-856B-8A3E1FBB69CA}" type="CELLRANGE">
                      <a:rPr lang="en-DE"/>
                      <a:pPr/>
                      <a:t>[CELLRANGE]</a:t>
                    </a:fld>
                    <a:endParaRPr lang="en-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33D4-A645-8703-B4CCA01108B7}"/>
                </c:ext>
              </c:extLst>
            </c:dLbl>
            <c:dLbl>
              <c:idx val="5"/>
              <c:tx>
                <c:rich>
                  <a:bodyPr/>
                  <a:lstStyle/>
                  <a:p>
                    <a:fld id="{0C5B430C-A832-704D-8EA7-6E89B5913DA0}" type="CELLRANGE">
                      <a:rPr lang="en-DE"/>
                      <a:pPr/>
                      <a:t>[CELLRANGE]</a:t>
                    </a:fld>
                    <a:endParaRPr lang="en-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33D4-A645-8703-B4CCA01108B7}"/>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Panton Light" pitchFamily="2" charset="77"/>
                    <a:ea typeface="+mn-ea"/>
                    <a:cs typeface="+mn-cs"/>
                  </a:defRPr>
                </a:pPr>
                <a:endParaRPr lang="de-DE"/>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'Fol 22-24 Shopper_Alt_Gesc exRX'!$B$62:$B$67</c:f>
              <c:strCache>
                <c:ptCount val="6"/>
                <c:pt idx="0">
                  <c:v>18 - 29</c:v>
                </c:pt>
                <c:pt idx="1">
                  <c:v>30 - 39</c:v>
                </c:pt>
                <c:pt idx="2">
                  <c:v>40 - 49</c:v>
                </c:pt>
                <c:pt idx="3">
                  <c:v>50 - 59</c:v>
                </c:pt>
                <c:pt idx="4">
                  <c:v>60 - 69</c:v>
                </c:pt>
                <c:pt idx="5">
                  <c:v>&gt;=70</c:v>
                </c:pt>
              </c:strCache>
            </c:strRef>
          </c:cat>
          <c:val>
            <c:numRef>
              <c:f>'Fol 22-24 Shopper_Alt_Gesc exRX'!$D$62:$D$67</c:f>
              <c:numCache>
                <c:formatCode>0.0%</c:formatCode>
                <c:ptCount val="6"/>
                <c:pt idx="0">
                  <c:v>1.8515106639134398E-2</c:v>
                </c:pt>
                <c:pt idx="1">
                  <c:v>4.1810936155832146E-2</c:v>
                </c:pt>
                <c:pt idx="2">
                  <c:v>4.9451161801513502E-2</c:v>
                </c:pt>
                <c:pt idx="3">
                  <c:v>6.6568545634958787E-2</c:v>
                </c:pt>
                <c:pt idx="4">
                  <c:v>7.4983505212568441E-2</c:v>
                </c:pt>
                <c:pt idx="5">
                  <c:v>7.7128868990813976E-2</c:v>
                </c:pt>
              </c:numCache>
            </c:numRef>
          </c:val>
          <c:extLst>
            <c:ext xmlns:c15="http://schemas.microsoft.com/office/drawing/2012/chart" uri="{02D57815-91ED-43cb-92C2-25804820EDAC}">
              <c15:datalabelsRange>
                <c15:f>'Fol 22-24 Shopper_Alt_Gesc exRX'!$I$8:$I$13</c15:f>
                <c15:dlblRangeCache>
                  <c:ptCount val="6"/>
                  <c:pt idx="0">
                    <c:v>1,9%</c:v>
                  </c:pt>
                  <c:pt idx="1">
                    <c:v>4,2%</c:v>
                  </c:pt>
                  <c:pt idx="2">
                    <c:v>4,9%</c:v>
                  </c:pt>
                  <c:pt idx="3">
                    <c:v>6,7%</c:v>
                  </c:pt>
                  <c:pt idx="4">
                    <c:v>7,5%</c:v>
                  </c:pt>
                  <c:pt idx="5">
                    <c:v>7,7%</c:v>
                  </c:pt>
                </c15:dlblRangeCache>
              </c15:datalabelsRange>
            </c:ext>
            <c:ext xmlns:c16="http://schemas.microsoft.com/office/drawing/2014/chart" uri="{C3380CC4-5D6E-409C-BE32-E72D297353CC}">
              <c16:uniqueId val="{0000000D-33D4-A645-8703-B4CCA01108B7}"/>
            </c:ext>
          </c:extLst>
        </c:ser>
        <c:dLbls>
          <c:showLegendKey val="0"/>
          <c:showVal val="0"/>
          <c:showCatName val="0"/>
          <c:showSerName val="0"/>
          <c:showPercent val="0"/>
          <c:showBubbleSize val="0"/>
        </c:dLbls>
        <c:gapWidth val="80"/>
        <c:overlap val="100"/>
        <c:axId val="1467209024"/>
        <c:axId val="1689669344"/>
      </c:barChart>
      <c:catAx>
        <c:axId val="1467209024"/>
        <c:scaling>
          <c:orientation val="minMax"/>
        </c:scaling>
        <c:delete val="0"/>
        <c:axPos val="l"/>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Panton Light" pitchFamily="2" charset="77"/>
                <a:ea typeface="+mn-ea"/>
                <a:cs typeface="+mn-cs"/>
              </a:defRPr>
            </a:pPr>
            <a:endParaRPr lang="de-DE"/>
          </a:p>
        </c:txPr>
        <c:crossAx val="1689669344"/>
        <c:crosses val="autoZero"/>
        <c:auto val="1"/>
        <c:lblAlgn val="ctr"/>
        <c:lblOffset val="100"/>
        <c:noMultiLvlLbl val="0"/>
      </c:catAx>
      <c:valAx>
        <c:axId val="1689669344"/>
        <c:scaling>
          <c:orientation val="minMax"/>
          <c:max val="0.16"/>
          <c:min val="-0.16"/>
        </c:scaling>
        <c:delete val="1"/>
        <c:axPos val="b"/>
        <c:numFmt formatCode="0.0%" sourceLinked="1"/>
        <c:majorTickMark val="out"/>
        <c:minorTickMark val="none"/>
        <c:tickLblPos val="nextTo"/>
        <c:crossAx val="1467209024"/>
        <c:crosses val="autoZero"/>
        <c:crossBetween val="between"/>
      </c:valAx>
      <c:spPr>
        <a:noFill/>
        <a:ln>
          <a:noFill/>
        </a:ln>
        <a:effectLst/>
      </c:spPr>
    </c:plotArea>
    <c:legend>
      <c:legendPos val="b"/>
      <c:layout>
        <c:manualLayout>
          <c:xMode val="edge"/>
          <c:yMode val="edge"/>
          <c:x val="0.4079532177713866"/>
          <c:y val="9.5965454409994999E-4"/>
          <c:w val="0.32218117274934127"/>
          <c:h val="6.52621830488002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Panton" pitchFamily="2" charset="77"/>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b="0" i="0">
          <a:latin typeface="Panton" pitchFamily="2" charset="77"/>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70503597122302E-2"/>
          <c:y val="4.7603084143479718E-2"/>
          <c:w val="0.96258992805755395"/>
          <c:h val="0.90479383171304051"/>
        </c:manualLayout>
      </c:layout>
      <c:barChart>
        <c:barDir val="bar"/>
        <c:grouping val="stacked"/>
        <c:varyColors val="0"/>
        <c:ser>
          <c:idx val="0"/>
          <c:order val="0"/>
          <c:spPr>
            <a:solidFill>
              <a:srgbClr val="6F8DB9"/>
            </a:solidFill>
            <a:ln w="28575" cmpd="sng" algn="ctr">
              <a:solidFill>
                <a:schemeClr val="bg1"/>
              </a:solidFill>
              <a:prstDash val="solid"/>
            </a:ln>
          </c:spPr>
          <c:invertIfNegative val="0"/>
          <c:dPt>
            <c:idx val="15"/>
            <c:invertIfNegative val="0"/>
            <c:bubble3D val="0"/>
            <c:spPr>
              <a:solidFill>
                <a:srgbClr val="969696"/>
              </a:solidFill>
              <a:ln w="28575" cmpd="sng" algn="ctr">
                <a:solidFill>
                  <a:schemeClr val="bg1"/>
                </a:solidFill>
                <a:prstDash val="solid"/>
              </a:ln>
            </c:spPr>
            <c:extLst>
              <c:ext xmlns:c16="http://schemas.microsoft.com/office/drawing/2014/chart" uri="{C3380CC4-5D6E-409C-BE32-E72D297353CC}">
                <c16:uniqueId val="{00000000-516D-44F4-9CC4-B810624953BE}"/>
              </c:ext>
            </c:extLst>
          </c:dPt>
          <c:dPt>
            <c:idx val="16"/>
            <c:invertIfNegative val="0"/>
            <c:bubble3D val="0"/>
            <c:spPr>
              <a:solidFill>
                <a:srgbClr val="969696"/>
              </a:solidFill>
              <a:ln w="28575" cmpd="sng" algn="ctr">
                <a:solidFill>
                  <a:schemeClr val="bg1"/>
                </a:solidFill>
                <a:prstDash val="solid"/>
              </a:ln>
            </c:spPr>
            <c:extLst>
              <c:ext xmlns:c16="http://schemas.microsoft.com/office/drawing/2014/chart" uri="{C3380CC4-5D6E-409C-BE32-E72D297353CC}">
                <c16:uniqueId val="{00000001-516D-44F4-9CC4-B810624953BE}"/>
              </c:ext>
            </c:extLst>
          </c:dPt>
          <c:dLbls>
            <c:dLbl>
              <c:idx val="0"/>
              <c:layout>
                <c:manualLayout>
                  <c:x val="0"/>
                  <c:y val="1.0056989607777405E-3"/>
                </c:manualLayout>
              </c:layout>
              <c:numFmt formatCode="#,##0&quot; pp&quot;;&quot;-&quot;#,##0&quot; pp&quot;" sourceLinked="0"/>
              <c:spPr>
                <a:noFill/>
                <a:ln>
                  <a:noFill/>
                </a:ln>
              </c:spPr>
              <c:txPr>
                <a:bodyPr wrap="none"/>
                <a:lstStyle/>
                <a:p>
                  <a:pPr>
                    <a:defRPr sz="1000" b="1" kern="1200">
                      <a:solidFill>
                        <a:schemeClr val="bg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16D-44F4-9CC4-B810624953BE}"/>
                </c:ext>
              </c:extLst>
            </c:dLbl>
            <c:dLbl>
              <c:idx val="1"/>
              <c:layout>
                <c:manualLayout>
                  <c:x val="0"/>
                  <c:y val="1.0056989607777405E-3"/>
                </c:manualLayout>
              </c:layout>
              <c:numFmt formatCode="#,##0&quot; pp&quot;;&quot;-&quot;#,##0&quot; pp&quot;" sourceLinked="0"/>
              <c:spPr>
                <a:noFill/>
                <a:ln>
                  <a:noFill/>
                </a:ln>
              </c:spPr>
              <c:txPr>
                <a:bodyPr wrap="none"/>
                <a:lstStyle/>
                <a:p>
                  <a:pPr>
                    <a:defRPr sz="1000" b="1" kern="1200">
                      <a:solidFill>
                        <a:schemeClr val="bg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16D-44F4-9CC4-B810624953BE}"/>
                </c:ext>
              </c:extLst>
            </c:dLbl>
            <c:dLbl>
              <c:idx val="3"/>
              <c:layout>
                <c:manualLayout>
                  <c:x val="0"/>
                  <c:y val="1.0056989607777405E-3"/>
                </c:manualLayout>
              </c:layout>
              <c:numFmt formatCode="#,##0&quot; pp&quot;;&quot;-&quot;#,##0&quot; pp&quot;" sourceLinked="0"/>
              <c:spPr>
                <a:noFill/>
                <a:ln>
                  <a:noFill/>
                </a:ln>
              </c:spPr>
              <c:txPr>
                <a:bodyPr wrap="none"/>
                <a:lstStyle/>
                <a:p>
                  <a:pPr>
                    <a:defRPr sz="1000" b="1" kern="1200">
                      <a:solidFill>
                        <a:schemeClr val="bg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16D-44F4-9CC4-B810624953BE}"/>
                </c:ext>
              </c:extLst>
            </c:dLbl>
            <c:dLbl>
              <c:idx val="4"/>
              <c:layout>
                <c:manualLayout>
                  <c:x val="0"/>
                  <c:y val="1.0056989607777405E-3"/>
                </c:manualLayout>
              </c:layout>
              <c:numFmt formatCode="#,##0&quot; pp&quot;;&quot;-&quot;#,##0&quot; pp&quot;" sourceLinked="0"/>
              <c:spPr>
                <a:noFill/>
                <a:ln>
                  <a:noFill/>
                </a:ln>
              </c:spPr>
              <c:txPr>
                <a:bodyPr wrap="none"/>
                <a:lstStyle/>
                <a:p>
                  <a:pPr>
                    <a:defRPr sz="1000" b="1" kern="1200">
                      <a:solidFill>
                        <a:schemeClr val="bg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16D-44F4-9CC4-B810624953BE}"/>
                </c:ext>
              </c:extLst>
            </c:dLbl>
            <c:dLbl>
              <c:idx val="6"/>
              <c:layout>
                <c:manualLayout>
                  <c:x val="-3.5971223021582735E-4"/>
                  <c:y val="1.0056989607777405E-3"/>
                </c:manualLayout>
              </c:layout>
              <c:numFmt formatCode="#,##0&quot; pp&quot;;&quot;-&quot;#,##0&quot; pp&quot;" sourceLinked="0"/>
              <c:spPr>
                <a:noFill/>
                <a:ln>
                  <a:noFill/>
                </a:ln>
              </c:spPr>
              <c:txPr>
                <a:bodyPr wrap="none"/>
                <a:lstStyle/>
                <a:p>
                  <a:pPr>
                    <a:defRPr sz="1000" b="1" kern="1200">
                      <a:solidFill>
                        <a:schemeClr val="bg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516D-44F4-9CC4-B810624953BE}"/>
                </c:ext>
              </c:extLst>
            </c:dLbl>
            <c:dLbl>
              <c:idx val="7"/>
              <c:layout>
                <c:manualLayout>
                  <c:x val="0"/>
                  <c:y val="1.0056989607777405E-3"/>
                </c:manualLayout>
              </c:layout>
              <c:numFmt formatCode="#,##0&quot; pp&quot;;&quot;-&quot;#,##0&quot; pp&quot;" sourceLinked="0"/>
              <c:spPr>
                <a:noFill/>
                <a:ln>
                  <a:noFill/>
                </a:ln>
              </c:spPr>
              <c:txPr>
                <a:bodyPr wrap="none"/>
                <a:lstStyle/>
                <a:p>
                  <a:pPr>
                    <a:defRPr sz="1000" b="1" kern="1200">
                      <a:solidFill>
                        <a:schemeClr val="bg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516D-44F4-9CC4-B810624953BE}"/>
                </c:ext>
              </c:extLst>
            </c:dLbl>
            <c:dLbl>
              <c:idx val="9"/>
              <c:layout>
                <c:manualLayout>
                  <c:x val="0"/>
                  <c:y val="1.0056989607777405E-3"/>
                </c:manualLayout>
              </c:layout>
              <c:numFmt formatCode="#,##0&quot; pp&quot;;&quot;-&quot;#,##0&quot; pp&quot;" sourceLinked="0"/>
              <c:spPr>
                <a:noFill/>
                <a:ln>
                  <a:noFill/>
                </a:ln>
              </c:spPr>
              <c:txPr>
                <a:bodyPr wrap="none"/>
                <a:lstStyle/>
                <a:p>
                  <a:pPr>
                    <a:defRPr sz="1000" b="1" kern="1200">
                      <a:solidFill>
                        <a:schemeClr val="bg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516D-44F4-9CC4-B810624953BE}"/>
                </c:ext>
              </c:extLst>
            </c:dLbl>
            <c:dLbl>
              <c:idx val="10"/>
              <c:layout>
                <c:manualLayout>
                  <c:x val="0"/>
                  <c:y val="1.0056989607777405E-3"/>
                </c:manualLayout>
              </c:layout>
              <c:numFmt formatCode="#,##0&quot; pp&quot;;&quot;-&quot;#,##0&quot; pp&quot;" sourceLinked="0"/>
              <c:spPr>
                <a:noFill/>
                <a:ln>
                  <a:noFill/>
                </a:ln>
              </c:spPr>
              <c:txPr>
                <a:bodyPr wrap="none"/>
                <a:lstStyle/>
                <a:p>
                  <a:pPr>
                    <a:defRPr sz="1000" b="1" kern="1200">
                      <a:solidFill>
                        <a:schemeClr val="bg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516D-44F4-9CC4-B810624953BE}"/>
                </c:ext>
              </c:extLst>
            </c:dLbl>
            <c:dLbl>
              <c:idx val="12"/>
              <c:layout>
                <c:manualLayout>
                  <c:x val="0"/>
                  <c:y val="1.0056989607777405E-3"/>
                </c:manualLayout>
              </c:layout>
              <c:numFmt formatCode="#,##0&quot; pp&quot;;&quot;-&quot;#,##0&quot; pp&quot;" sourceLinked="0"/>
              <c:spPr>
                <a:noFill/>
                <a:ln>
                  <a:noFill/>
                </a:ln>
              </c:spPr>
              <c:txPr>
                <a:bodyPr wrap="none"/>
                <a:lstStyle/>
                <a:p>
                  <a:pPr>
                    <a:defRPr sz="1000" b="1" kern="1200">
                      <a:solidFill>
                        <a:schemeClr val="bg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516D-44F4-9CC4-B810624953BE}"/>
                </c:ext>
              </c:extLst>
            </c:dLbl>
            <c:dLbl>
              <c:idx val="13"/>
              <c:layout>
                <c:manualLayout>
                  <c:x val="0"/>
                  <c:y val="1.0056989607777405E-3"/>
                </c:manualLayout>
              </c:layout>
              <c:numFmt formatCode="#,##0&quot; pp&quot;;&quot;-&quot;#,##0&quot; pp&quot;" sourceLinked="0"/>
              <c:spPr>
                <a:noFill/>
                <a:ln>
                  <a:noFill/>
                </a:ln>
              </c:spPr>
              <c:txPr>
                <a:bodyPr wrap="none"/>
                <a:lstStyle/>
                <a:p>
                  <a:pPr>
                    <a:defRPr sz="1000" b="1" kern="1200">
                      <a:solidFill>
                        <a:schemeClr val="bg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516D-44F4-9CC4-B810624953BE}"/>
                </c:ext>
              </c:extLst>
            </c:dLbl>
            <c:dLbl>
              <c:idx val="15"/>
              <c:layout>
                <c:manualLayout>
                  <c:x val="0"/>
                  <c:y val="-1.0056989607777405E-3"/>
                </c:manualLayout>
              </c:layout>
              <c:numFmt formatCode="#,##0&quot; pp&quot;;&quot;-&quot;#,##0&quot; pp&quot;" sourceLinked="0"/>
              <c:spPr>
                <a:noFill/>
                <a:ln>
                  <a:noFill/>
                </a:ln>
              </c:spPr>
              <c:txPr>
                <a:bodyPr wrap="none"/>
                <a:lstStyle/>
                <a:p>
                  <a:pPr>
                    <a:defRPr sz="1000" b="1" kern="1200">
                      <a:solidFill>
                        <a:schemeClr val="bg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16D-44F4-9CC4-B810624953BE}"/>
                </c:ext>
              </c:extLst>
            </c:dLbl>
            <c:dLbl>
              <c:idx val="16"/>
              <c:layout>
                <c:manualLayout>
                  <c:x val="0"/>
                  <c:y val="-1.0056989607777405E-3"/>
                </c:manualLayout>
              </c:layout>
              <c:numFmt formatCode="#,##0&quot; pp&quot;;&quot;-&quot;#,##0&quot; pp&quot;" sourceLinked="0"/>
              <c:spPr>
                <a:noFill/>
                <a:ln>
                  <a:noFill/>
                </a:ln>
              </c:spPr>
              <c:txPr>
                <a:bodyPr wrap="none"/>
                <a:lstStyle/>
                <a:p>
                  <a:pPr>
                    <a:defRPr sz="1000" b="1" kern="1200">
                      <a:solidFill>
                        <a:schemeClr val="bg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16D-44F4-9CC4-B810624953B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Sheet1!$A$1:$Q$1</c:f>
              <c:numCache>
                <c:formatCode>General</c:formatCode>
                <c:ptCount val="17"/>
                <c:pt idx="0">
                  <c:v>89.48</c:v>
                </c:pt>
                <c:pt idx="1">
                  <c:v>85.600000000000009</c:v>
                </c:pt>
                <c:pt idx="3">
                  <c:v>82.46</c:v>
                </c:pt>
                <c:pt idx="4">
                  <c:v>73.81</c:v>
                </c:pt>
                <c:pt idx="6">
                  <c:v>71.929999999999993</c:v>
                </c:pt>
                <c:pt idx="7">
                  <c:v>75.2</c:v>
                </c:pt>
                <c:pt idx="9">
                  <c:v>49.120000000000005</c:v>
                </c:pt>
                <c:pt idx="10">
                  <c:v>52.38</c:v>
                </c:pt>
                <c:pt idx="12">
                  <c:v>45.620000000000005</c:v>
                </c:pt>
                <c:pt idx="13">
                  <c:v>28.22</c:v>
                </c:pt>
                <c:pt idx="15">
                  <c:v>-50.86999999999999</c:v>
                </c:pt>
                <c:pt idx="16">
                  <c:v>-36.799999999999997</c:v>
                </c:pt>
              </c:numCache>
            </c:numRef>
          </c:val>
          <c:extLst>
            <c:ext xmlns:c16="http://schemas.microsoft.com/office/drawing/2014/chart" uri="{C3380CC4-5D6E-409C-BE32-E72D297353CC}">
              <c16:uniqueId val="{0000000C-516D-44F4-9CC4-B810624953BE}"/>
            </c:ext>
          </c:extLst>
        </c:ser>
        <c:dLbls>
          <c:showLegendKey val="0"/>
          <c:showVal val="0"/>
          <c:showCatName val="0"/>
          <c:showSerName val="0"/>
          <c:showPercent val="0"/>
          <c:showBubbleSize val="0"/>
        </c:dLbls>
        <c:gapWidth val="0"/>
        <c:overlap val="100"/>
        <c:axId val="460340160"/>
        <c:axId val="1"/>
      </c:barChart>
      <c:catAx>
        <c:axId val="460340160"/>
        <c:scaling>
          <c:orientation val="maxMin"/>
        </c:scaling>
        <c:delete val="0"/>
        <c:axPos val="l"/>
        <c:majorGridlines>
          <c:spPr>
            <a:ln>
              <a:noFill/>
            </a:ln>
          </c:spPr>
        </c:majorGridlines>
        <c:majorTickMark val="none"/>
        <c:minorTickMark val="none"/>
        <c:tickLblPos val="none"/>
        <c:spPr>
          <a:ln w="19050" cmpd="sng" algn="ctr">
            <a:solidFill>
              <a:srgbClr val="969696"/>
            </a:solidFill>
            <a:prstDash val="solid"/>
          </a:ln>
        </c:spPr>
        <c:crossAx val="1"/>
        <c:crossesAt val="0"/>
        <c:auto val="0"/>
        <c:lblAlgn val="ctr"/>
        <c:lblOffset val="100"/>
        <c:noMultiLvlLbl val="0"/>
      </c:catAx>
      <c:valAx>
        <c:axId val="1"/>
        <c:scaling>
          <c:orientation val="minMax"/>
          <c:max val="89.48"/>
          <c:min val="-50.86999999999999"/>
        </c:scaling>
        <c:delete val="0"/>
        <c:axPos val="t"/>
        <c:majorGridlines>
          <c:spPr>
            <a:ln>
              <a:noFill/>
            </a:ln>
          </c:spPr>
        </c:majorGridlines>
        <c:numFmt formatCode="General" sourceLinked="1"/>
        <c:majorTickMark val="none"/>
        <c:minorTickMark val="none"/>
        <c:tickLblPos val="none"/>
        <c:spPr>
          <a:ln>
            <a:noFill/>
          </a:ln>
        </c:spPr>
        <c:crossAx val="460340160"/>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181818181818181E-2"/>
          <c:y val="5.6795131845841784E-2"/>
          <c:w val="0.96363636363636362"/>
          <c:h val="0.88640973630831643"/>
        </c:manualLayout>
      </c:layout>
      <c:barChart>
        <c:barDir val="bar"/>
        <c:grouping val="stacked"/>
        <c:varyColors val="0"/>
        <c:ser>
          <c:idx val="0"/>
          <c:order val="0"/>
          <c:spPr>
            <a:solidFill>
              <a:srgbClr val="364D6E"/>
            </a:solidFill>
            <a:ln w="19050" cmpd="sng" algn="ctr">
              <a:solidFill>
                <a:srgbClr val="FFFFFF"/>
              </a:solidFill>
              <a:prstDash val="solid"/>
            </a:ln>
          </c:spPr>
          <c:invertIfNegative val="0"/>
          <c:dLbls>
            <c:dLbl>
              <c:idx val="0"/>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D3F-467E-8AFE-7E6C546E8E23}"/>
                </c:ext>
              </c:extLst>
            </c:dLbl>
            <c:dLbl>
              <c:idx val="1"/>
              <c:layout>
                <c:manualLayout>
                  <c:x val="-3.4965034965034965E-4"/>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D3F-467E-8AFE-7E6C546E8E23}"/>
                </c:ext>
              </c:extLst>
            </c:dLbl>
            <c:dLbl>
              <c:idx val="2"/>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D3F-467E-8AFE-7E6C546E8E23}"/>
                </c:ext>
              </c:extLst>
            </c:dLbl>
            <c:dLbl>
              <c:idx val="3"/>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D3F-467E-8AFE-7E6C546E8E23}"/>
                </c:ext>
              </c:extLst>
            </c:dLbl>
            <c:dLbl>
              <c:idx val="4"/>
              <c:layout>
                <c:manualLayout>
                  <c:x val="-3.4965034965034965E-4"/>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D3F-467E-8AFE-7E6C546E8E23}"/>
                </c:ext>
              </c:extLst>
            </c:dLbl>
            <c:dLbl>
              <c:idx val="5"/>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D3F-467E-8AFE-7E6C546E8E23}"/>
                </c:ext>
              </c:extLst>
            </c:dLbl>
            <c:dLbl>
              <c:idx val="6"/>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D3F-467E-8AFE-7E6C546E8E23}"/>
                </c:ext>
              </c:extLst>
            </c:dLbl>
            <c:dLbl>
              <c:idx val="7"/>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D3F-467E-8AFE-7E6C546E8E2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59.760000000000005</c:v>
                </c:pt>
                <c:pt idx="1">
                  <c:v>40.04</c:v>
                </c:pt>
                <c:pt idx="2">
                  <c:v>28.58</c:v>
                </c:pt>
                <c:pt idx="3">
                  <c:v>28.37</c:v>
                </c:pt>
                <c:pt idx="4">
                  <c:v>27.779999999999998</c:v>
                </c:pt>
                <c:pt idx="5">
                  <c:v>26.96</c:v>
                </c:pt>
                <c:pt idx="6">
                  <c:v>25.270000000000003</c:v>
                </c:pt>
                <c:pt idx="7">
                  <c:v>17.170000000000002</c:v>
                </c:pt>
              </c:numCache>
            </c:numRef>
          </c:val>
          <c:extLst>
            <c:ext xmlns:c16="http://schemas.microsoft.com/office/drawing/2014/chart" uri="{C3380CC4-5D6E-409C-BE32-E72D297353CC}">
              <c16:uniqueId val="{00000008-AD3F-467E-8AFE-7E6C546E8E23}"/>
            </c:ext>
          </c:extLst>
        </c:ser>
        <c:ser>
          <c:idx val="1"/>
          <c:order val="1"/>
          <c:spPr>
            <a:solidFill>
              <a:srgbClr val="D6D7D9"/>
            </a:solidFill>
            <a:ln w="19050" cmpd="sng" algn="ctr">
              <a:solidFill>
                <a:srgbClr val="FFFFFF"/>
              </a:solidFill>
              <a:prstDash val="solid"/>
            </a:ln>
          </c:spPr>
          <c:invertIfNegative val="0"/>
          <c:dLbls>
            <c:dLbl>
              <c:idx val="0"/>
              <c:layout>
                <c:manualLayout>
                  <c:x val="0"/>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D3F-467E-8AFE-7E6C546E8E23}"/>
                </c:ext>
              </c:extLst>
            </c:dLbl>
            <c:dLbl>
              <c:idx val="1"/>
              <c:layout>
                <c:manualLayout>
                  <c:x val="-3.4965034965034965E-4"/>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AD3F-467E-8AFE-7E6C546E8E23}"/>
                </c:ext>
              </c:extLst>
            </c:dLbl>
            <c:dLbl>
              <c:idx val="2"/>
              <c:layout>
                <c:manualLayout>
                  <c:x val="0"/>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AD3F-467E-8AFE-7E6C546E8E23}"/>
                </c:ext>
              </c:extLst>
            </c:dLbl>
            <c:dLbl>
              <c:idx val="3"/>
              <c:layout>
                <c:manualLayout>
                  <c:x val="0"/>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AD3F-467E-8AFE-7E6C546E8E23}"/>
                </c:ext>
              </c:extLst>
            </c:dLbl>
            <c:dLbl>
              <c:idx val="4"/>
              <c:layout>
                <c:manualLayout>
                  <c:x val="-3.4965034965034965E-4"/>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AD3F-467E-8AFE-7E6C546E8E23}"/>
                </c:ext>
              </c:extLst>
            </c:dLbl>
            <c:dLbl>
              <c:idx val="5"/>
              <c:layout>
                <c:manualLayout>
                  <c:x val="0"/>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AD3F-467E-8AFE-7E6C546E8E23}"/>
                </c:ext>
              </c:extLst>
            </c:dLbl>
            <c:dLbl>
              <c:idx val="6"/>
              <c:layout>
                <c:manualLayout>
                  <c:x val="0"/>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AD3F-467E-8AFE-7E6C546E8E23}"/>
                </c:ext>
              </c:extLst>
            </c:dLbl>
            <c:dLbl>
              <c:idx val="7"/>
              <c:layout>
                <c:manualLayout>
                  <c:x val="0"/>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AD3F-467E-8AFE-7E6C546E8E2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Sheet1!$A$2:$H$2</c:f>
              <c:numCache>
                <c:formatCode>General</c:formatCode>
                <c:ptCount val="8"/>
                <c:pt idx="0">
                  <c:v>15.160000000000007</c:v>
                </c:pt>
                <c:pt idx="1">
                  <c:v>19.919999999999995</c:v>
                </c:pt>
                <c:pt idx="2">
                  <c:v>22.42</c:v>
                </c:pt>
                <c:pt idx="3">
                  <c:v>21.33</c:v>
                </c:pt>
                <c:pt idx="4">
                  <c:v>21.73</c:v>
                </c:pt>
                <c:pt idx="5">
                  <c:v>20.419999999999998</c:v>
                </c:pt>
                <c:pt idx="6">
                  <c:v>20.32</c:v>
                </c:pt>
                <c:pt idx="7">
                  <c:v>18.850000000000001</c:v>
                </c:pt>
              </c:numCache>
            </c:numRef>
          </c:val>
          <c:extLst>
            <c:ext xmlns:c16="http://schemas.microsoft.com/office/drawing/2014/chart" uri="{C3380CC4-5D6E-409C-BE32-E72D297353CC}">
              <c16:uniqueId val="{00000011-AD3F-467E-8AFE-7E6C546E8E23}"/>
            </c:ext>
          </c:extLst>
        </c:ser>
        <c:ser>
          <c:idx val="2"/>
          <c:order val="2"/>
          <c:spPr>
            <a:solidFill>
              <a:srgbClr val="C0C0C0"/>
            </a:solidFill>
            <a:ln w="19050" cmpd="sng" algn="ctr">
              <a:solidFill>
                <a:srgbClr val="FFFFFF"/>
              </a:solidFill>
              <a:prstDash val="solid"/>
            </a:ln>
          </c:spPr>
          <c:invertIfNegative val="0"/>
          <c:dLbls>
            <c:dLbl>
              <c:idx val="0"/>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AD3F-467E-8AFE-7E6C546E8E23}"/>
                </c:ext>
              </c:extLst>
            </c:dLbl>
            <c:dLbl>
              <c:idx val="1"/>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AD3F-467E-8AFE-7E6C546E8E23}"/>
                </c:ext>
              </c:extLst>
            </c:dLbl>
            <c:dLbl>
              <c:idx val="2"/>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AD3F-467E-8AFE-7E6C546E8E23}"/>
                </c:ext>
              </c:extLst>
            </c:dLbl>
            <c:dLbl>
              <c:idx val="3"/>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AD3F-467E-8AFE-7E6C546E8E23}"/>
                </c:ext>
              </c:extLst>
            </c:dLbl>
            <c:dLbl>
              <c:idx val="4"/>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AD3F-467E-8AFE-7E6C546E8E23}"/>
                </c:ext>
              </c:extLst>
            </c:dLbl>
            <c:dLbl>
              <c:idx val="5"/>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AD3F-467E-8AFE-7E6C546E8E23}"/>
                </c:ext>
              </c:extLst>
            </c:dLbl>
            <c:dLbl>
              <c:idx val="6"/>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AD3F-467E-8AFE-7E6C546E8E23}"/>
                </c:ext>
              </c:extLst>
            </c:dLbl>
            <c:dLbl>
              <c:idx val="7"/>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AD3F-467E-8AFE-7E6C546E8E2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Sheet1!$A$3:$H$3</c:f>
              <c:numCache>
                <c:formatCode>General</c:formatCode>
                <c:ptCount val="8"/>
                <c:pt idx="0">
                  <c:v>23.69</c:v>
                </c:pt>
                <c:pt idx="1">
                  <c:v>37.07</c:v>
                </c:pt>
                <c:pt idx="2">
                  <c:v>47.019999999999996</c:v>
                </c:pt>
                <c:pt idx="3">
                  <c:v>47.72</c:v>
                </c:pt>
                <c:pt idx="4">
                  <c:v>48.309999999999995</c:v>
                </c:pt>
                <c:pt idx="5">
                  <c:v>49.95</c:v>
                </c:pt>
                <c:pt idx="6">
                  <c:v>52.530000000000008</c:v>
                </c:pt>
                <c:pt idx="7">
                  <c:v>61.009999999999984</c:v>
                </c:pt>
              </c:numCache>
            </c:numRef>
          </c:val>
          <c:extLst>
            <c:ext xmlns:c16="http://schemas.microsoft.com/office/drawing/2014/chart" uri="{C3380CC4-5D6E-409C-BE32-E72D297353CC}">
              <c16:uniqueId val="{0000001A-AD3F-467E-8AFE-7E6C546E8E23}"/>
            </c:ext>
          </c:extLst>
        </c:ser>
        <c:ser>
          <c:idx val="3"/>
          <c:order val="3"/>
          <c:spPr>
            <a:solidFill>
              <a:srgbClr val="C3CFE1"/>
            </a:solidFill>
            <a:ln w="19050" cmpd="sng" algn="ctr">
              <a:solidFill>
                <a:srgbClr val="FFFFFF"/>
              </a:solidFill>
              <a:prstDash val="solid"/>
            </a:ln>
          </c:spPr>
          <c:invertIfNegative val="0"/>
          <c:val>
            <c:numRef>
              <c:f>Sheet1!$A$4:$H$4</c:f>
              <c:numCache>
                <c:formatCode>General</c:formatCode>
                <c:ptCount val="8"/>
                <c:pt idx="0">
                  <c:v>1.3899999999999912</c:v>
                </c:pt>
                <c:pt idx="1">
                  <c:v>2.9699999999999949</c:v>
                </c:pt>
                <c:pt idx="2">
                  <c:v>1.980000000000004</c:v>
                </c:pt>
                <c:pt idx="3">
                  <c:v>2.5800000000000045</c:v>
                </c:pt>
                <c:pt idx="4">
                  <c:v>2.1800000000000042</c:v>
                </c:pt>
                <c:pt idx="5">
                  <c:v>2.6799999999999935</c:v>
                </c:pt>
                <c:pt idx="6">
                  <c:v>1.8799999999999928</c:v>
                </c:pt>
                <c:pt idx="7">
                  <c:v>2.9800000000000049</c:v>
                </c:pt>
              </c:numCache>
            </c:numRef>
          </c:val>
          <c:extLst>
            <c:ext xmlns:c16="http://schemas.microsoft.com/office/drawing/2014/chart" uri="{C3380CC4-5D6E-409C-BE32-E72D297353CC}">
              <c16:uniqueId val="{0000001B-AD3F-467E-8AFE-7E6C546E8E23}"/>
            </c:ext>
          </c:extLst>
        </c:ser>
        <c:dLbls>
          <c:showLegendKey val="0"/>
          <c:showVal val="0"/>
          <c:showCatName val="0"/>
          <c:showSerName val="0"/>
          <c:showPercent val="0"/>
          <c:showBubbleSize val="0"/>
        </c:dLbls>
        <c:gapWidth val="80"/>
        <c:overlap val="100"/>
        <c:axId val="1724795535"/>
        <c:axId val="1"/>
      </c:barChart>
      <c:catAx>
        <c:axId val="1724795535"/>
        <c:scaling>
          <c:orientation val="maxMin"/>
        </c:scaling>
        <c:delete val="0"/>
        <c:axPos val="l"/>
        <c:majorGridlines>
          <c:spPr>
            <a:ln>
              <a:noFill/>
            </a:ln>
          </c:spPr>
        </c:majorGridlines>
        <c:majorTickMark val="none"/>
        <c:minorTickMark val="none"/>
        <c:tickLblPos val="none"/>
        <c:spPr>
          <a:ln w="9525" cmpd="sng" algn="ctr">
            <a:solidFill>
              <a:schemeClr val="bg1"/>
            </a:solidFill>
            <a:prstDash val="solid"/>
          </a:ln>
        </c:spPr>
        <c:crossAx val="1"/>
        <c:crosses val="min"/>
        <c:auto val="0"/>
        <c:lblAlgn val="ctr"/>
        <c:lblOffset val="100"/>
        <c:noMultiLvlLbl val="0"/>
      </c:catAx>
      <c:valAx>
        <c:axId val="1"/>
        <c:scaling>
          <c:orientation val="minMax"/>
          <c:max val="100.01"/>
          <c:min val="0"/>
        </c:scaling>
        <c:delete val="0"/>
        <c:axPos val="t"/>
        <c:majorGridlines>
          <c:spPr>
            <a:ln>
              <a:noFill/>
            </a:ln>
          </c:spPr>
        </c:majorGridlines>
        <c:numFmt formatCode="General" sourceLinked="1"/>
        <c:majorTickMark val="none"/>
        <c:minorTickMark val="none"/>
        <c:tickLblPos val="none"/>
        <c:spPr>
          <a:ln>
            <a:noFill/>
          </a:ln>
        </c:spPr>
        <c:crossAx val="1724795535"/>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181818181818181E-2"/>
          <c:y val="5.6795131845841784E-2"/>
          <c:w val="0.96363636363636362"/>
          <c:h val="0.88640973630831643"/>
        </c:manualLayout>
      </c:layout>
      <c:barChart>
        <c:barDir val="bar"/>
        <c:grouping val="stacked"/>
        <c:varyColors val="0"/>
        <c:ser>
          <c:idx val="0"/>
          <c:order val="0"/>
          <c:spPr>
            <a:solidFill>
              <a:srgbClr val="364D6E"/>
            </a:solidFill>
            <a:ln w="19050" cmpd="sng" algn="ctr">
              <a:solidFill>
                <a:srgbClr val="FFFFFF"/>
              </a:solidFill>
              <a:prstDash val="solid"/>
            </a:ln>
          </c:spPr>
          <c:invertIfNegative val="0"/>
          <c:dLbls>
            <c:dLbl>
              <c:idx val="0"/>
              <c:layout>
                <c:manualLayout>
                  <c:x val="-3.4965034965034965E-4"/>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0D8-473D-BA25-749002300AAC}"/>
                </c:ext>
              </c:extLst>
            </c:dLbl>
            <c:dLbl>
              <c:idx val="1"/>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0D8-473D-BA25-749002300AAC}"/>
                </c:ext>
              </c:extLst>
            </c:dLbl>
            <c:dLbl>
              <c:idx val="2"/>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0D8-473D-BA25-749002300AAC}"/>
                </c:ext>
              </c:extLst>
            </c:dLbl>
            <c:dLbl>
              <c:idx val="3"/>
              <c:layout>
                <c:manualLayout>
                  <c:x val="-3.4965034965034965E-4"/>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0D8-473D-BA25-749002300AAC}"/>
                </c:ext>
              </c:extLst>
            </c:dLbl>
            <c:dLbl>
              <c:idx val="4"/>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0D8-473D-BA25-749002300AAC}"/>
                </c:ext>
              </c:extLst>
            </c:dLbl>
            <c:dLbl>
              <c:idx val="5"/>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0D8-473D-BA25-749002300AAC}"/>
                </c:ext>
              </c:extLst>
            </c:dLbl>
            <c:dLbl>
              <c:idx val="6"/>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0D8-473D-BA25-749002300AAC}"/>
                </c:ext>
              </c:extLst>
            </c:dLbl>
            <c:dLbl>
              <c:idx val="7"/>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0D8-473D-BA25-749002300AA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32.769999999999996</c:v>
                </c:pt>
                <c:pt idx="1">
                  <c:v>24.369999999999997</c:v>
                </c:pt>
                <c:pt idx="2">
                  <c:v>17.89</c:v>
                </c:pt>
                <c:pt idx="3">
                  <c:v>17.97</c:v>
                </c:pt>
                <c:pt idx="4">
                  <c:v>17.89</c:v>
                </c:pt>
                <c:pt idx="5">
                  <c:v>18.02</c:v>
                </c:pt>
                <c:pt idx="6">
                  <c:v>16.63</c:v>
                </c:pt>
                <c:pt idx="7">
                  <c:v>11.68</c:v>
                </c:pt>
              </c:numCache>
            </c:numRef>
          </c:val>
          <c:extLst>
            <c:ext xmlns:c16="http://schemas.microsoft.com/office/drawing/2014/chart" uri="{C3380CC4-5D6E-409C-BE32-E72D297353CC}">
              <c16:uniqueId val="{00000008-60D8-473D-BA25-749002300AAC}"/>
            </c:ext>
          </c:extLst>
        </c:ser>
        <c:ser>
          <c:idx val="1"/>
          <c:order val="1"/>
          <c:spPr>
            <a:solidFill>
              <a:srgbClr val="D6D7D9"/>
            </a:solidFill>
            <a:ln w="19050" cmpd="sng" algn="ctr">
              <a:solidFill>
                <a:srgbClr val="FFFFFF"/>
              </a:solidFill>
              <a:prstDash val="solid"/>
            </a:ln>
          </c:spPr>
          <c:invertIfNegative val="0"/>
          <c:dLbls>
            <c:dLbl>
              <c:idx val="0"/>
              <c:layout>
                <c:manualLayout>
                  <c:x val="0"/>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0D8-473D-BA25-749002300AAC}"/>
                </c:ext>
              </c:extLst>
            </c:dLbl>
            <c:dLbl>
              <c:idx val="1"/>
              <c:layout>
                <c:manualLayout>
                  <c:x val="0"/>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60D8-473D-BA25-749002300AAC}"/>
                </c:ext>
              </c:extLst>
            </c:dLbl>
            <c:dLbl>
              <c:idx val="2"/>
              <c:layout>
                <c:manualLayout>
                  <c:x val="-3.4965034965034965E-4"/>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60D8-473D-BA25-749002300AAC}"/>
                </c:ext>
              </c:extLst>
            </c:dLbl>
            <c:dLbl>
              <c:idx val="3"/>
              <c:layout>
                <c:manualLayout>
                  <c:x val="0"/>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60D8-473D-BA25-749002300AAC}"/>
                </c:ext>
              </c:extLst>
            </c:dLbl>
            <c:dLbl>
              <c:idx val="4"/>
              <c:layout>
                <c:manualLayout>
                  <c:x val="-3.4965034965034965E-4"/>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60D8-473D-BA25-749002300AAC}"/>
                </c:ext>
              </c:extLst>
            </c:dLbl>
            <c:dLbl>
              <c:idx val="5"/>
              <c:layout>
                <c:manualLayout>
                  <c:x val="0"/>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60D8-473D-BA25-749002300AAC}"/>
                </c:ext>
              </c:extLst>
            </c:dLbl>
            <c:dLbl>
              <c:idx val="6"/>
              <c:layout>
                <c:manualLayout>
                  <c:x val="-3.4965034965034965E-4"/>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60D8-473D-BA25-749002300AAC}"/>
                </c:ext>
              </c:extLst>
            </c:dLbl>
            <c:dLbl>
              <c:idx val="7"/>
              <c:layout>
                <c:manualLayout>
                  <c:x val="0"/>
                  <c:y val="1.0141987829614604E-3"/>
                </c:manualLayout>
              </c:layout>
              <c:numFmt formatCode="#,##0&quot;%&quot;;&quot;-&quot;#,##0&quot;%&quot;" sourceLinked="0"/>
              <c:spPr>
                <a:noFill/>
                <a:ln>
                  <a:noFill/>
                </a:ln>
              </c:spPr>
              <c:txPr>
                <a:bodyPr wrap="none"/>
                <a:lstStyle/>
                <a:p>
                  <a:pPr>
                    <a:defRPr sz="1200" b="1" kern="1200">
                      <a:solidFill>
                        <a:srgbClr val="FFFFFF"/>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60D8-473D-BA25-749002300AA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Sheet1!$A$2:$H$2</c:f>
              <c:numCache>
                <c:formatCode>General</c:formatCode>
                <c:ptCount val="8"/>
                <c:pt idx="0">
                  <c:v>18.779999999999998</c:v>
                </c:pt>
                <c:pt idx="1">
                  <c:v>16.48</c:v>
                </c:pt>
                <c:pt idx="2">
                  <c:v>19.2</c:v>
                </c:pt>
                <c:pt idx="3">
                  <c:v>16.270000000000003</c:v>
                </c:pt>
                <c:pt idx="4">
                  <c:v>19.2</c:v>
                </c:pt>
                <c:pt idx="5">
                  <c:v>17.82</c:v>
                </c:pt>
                <c:pt idx="6">
                  <c:v>15.93</c:v>
                </c:pt>
                <c:pt idx="7">
                  <c:v>17.219999999999995</c:v>
                </c:pt>
              </c:numCache>
            </c:numRef>
          </c:val>
          <c:extLst>
            <c:ext xmlns:c16="http://schemas.microsoft.com/office/drawing/2014/chart" uri="{C3380CC4-5D6E-409C-BE32-E72D297353CC}">
              <c16:uniqueId val="{00000011-60D8-473D-BA25-749002300AAC}"/>
            </c:ext>
          </c:extLst>
        </c:ser>
        <c:ser>
          <c:idx val="2"/>
          <c:order val="2"/>
          <c:spPr>
            <a:solidFill>
              <a:srgbClr val="C0C0C0"/>
            </a:solidFill>
            <a:ln w="19050" cmpd="sng" algn="ctr">
              <a:solidFill>
                <a:srgbClr val="FFFFFF"/>
              </a:solidFill>
              <a:prstDash val="solid"/>
            </a:ln>
          </c:spPr>
          <c:invertIfNegative val="0"/>
          <c:dLbls>
            <c:dLbl>
              <c:idx val="0"/>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60D8-473D-BA25-749002300AAC}"/>
                </c:ext>
              </c:extLst>
            </c:dLbl>
            <c:dLbl>
              <c:idx val="1"/>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60D8-473D-BA25-749002300AAC}"/>
                </c:ext>
              </c:extLst>
            </c:dLbl>
            <c:dLbl>
              <c:idx val="2"/>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60D8-473D-BA25-749002300AAC}"/>
                </c:ext>
              </c:extLst>
            </c:dLbl>
            <c:dLbl>
              <c:idx val="3"/>
              <c:layout>
                <c:manualLayout>
                  <c:x val="-3.4965034965034965E-4"/>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60D8-473D-BA25-749002300AAC}"/>
                </c:ext>
              </c:extLst>
            </c:dLbl>
            <c:dLbl>
              <c:idx val="4"/>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60D8-473D-BA25-749002300AAC}"/>
                </c:ext>
              </c:extLst>
            </c:dLbl>
            <c:dLbl>
              <c:idx val="5"/>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60D8-473D-BA25-749002300AAC}"/>
                </c:ext>
              </c:extLst>
            </c:dLbl>
            <c:dLbl>
              <c:idx val="6"/>
              <c:layout>
                <c:manualLayout>
                  <c:x val="-3.4965034965034965E-4"/>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60D8-473D-BA25-749002300AAC}"/>
                </c:ext>
              </c:extLst>
            </c:dLbl>
            <c:dLbl>
              <c:idx val="7"/>
              <c:layout>
                <c:manualLayout>
                  <c:x val="0"/>
                  <c:y val="1.0141987829614604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60D8-473D-BA25-749002300AA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Sheet1!$A$3:$H$3</c:f>
              <c:numCache>
                <c:formatCode>General</c:formatCode>
                <c:ptCount val="8"/>
                <c:pt idx="0">
                  <c:v>46.650000000000006</c:v>
                </c:pt>
                <c:pt idx="1">
                  <c:v>56.24</c:v>
                </c:pt>
                <c:pt idx="2">
                  <c:v>60.6</c:v>
                </c:pt>
                <c:pt idx="3">
                  <c:v>62.970000000000006</c:v>
                </c:pt>
                <c:pt idx="4">
                  <c:v>60.6</c:v>
                </c:pt>
                <c:pt idx="5">
                  <c:v>62.06</c:v>
                </c:pt>
                <c:pt idx="6">
                  <c:v>65.33</c:v>
                </c:pt>
                <c:pt idx="7">
                  <c:v>68.180000000000021</c:v>
                </c:pt>
              </c:numCache>
            </c:numRef>
          </c:val>
          <c:extLst>
            <c:ext xmlns:c16="http://schemas.microsoft.com/office/drawing/2014/chart" uri="{C3380CC4-5D6E-409C-BE32-E72D297353CC}">
              <c16:uniqueId val="{0000001A-60D8-473D-BA25-749002300AAC}"/>
            </c:ext>
          </c:extLst>
        </c:ser>
        <c:ser>
          <c:idx val="3"/>
          <c:order val="3"/>
          <c:spPr>
            <a:solidFill>
              <a:srgbClr val="C3CFE1"/>
            </a:solidFill>
            <a:ln w="19050" cmpd="sng" algn="ctr">
              <a:solidFill>
                <a:srgbClr val="FFFFFF"/>
              </a:solidFill>
              <a:prstDash val="solid"/>
            </a:ln>
          </c:spPr>
          <c:invertIfNegative val="0"/>
          <c:val>
            <c:numRef>
              <c:f>Sheet1!$A$4:$H$4</c:f>
              <c:numCache>
                <c:formatCode>General</c:formatCode>
                <c:ptCount val="8"/>
                <c:pt idx="0">
                  <c:v>1.8000000000000016</c:v>
                </c:pt>
                <c:pt idx="1">
                  <c:v>2.9000000000000026</c:v>
                </c:pt>
                <c:pt idx="2">
                  <c:v>2.3100000000000009</c:v>
                </c:pt>
                <c:pt idx="3">
                  <c:v>2.7899999999999925</c:v>
                </c:pt>
                <c:pt idx="4">
                  <c:v>2.3100000000000009</c:v>
                </c:pt>
                <c:pt idx="5">
                  <c:v>2.0999999999999908</c:v>
                </c:pt>
                <c:pt idx="6">
                  <c:v>2.1000000000000019</c:v>
                </c:pt>
                <c:pt idx="7">
                  <c:v>2.9199999999999893</c:v>
                </c:pt>
              </c:numCache>
            </c:numRef>
          </c:val>
          <c:extLst>
            <c:ext xmlns:c16="http://schemas.microsoft.com/office/drawing/2014/chart" uri="{C3380CC4-5D6E-409C-BE32-E72D297353CC}">
              <c16:uniqueId val="{0000001B-60D8-473D-BA25-749002300AAC}"/>
            </c:ext>
          </c:extLst>
        </c:ser>
        <c:dLbls>
          <c:showLegendKey val="0"/>
          <c:showVal val="0"/>
          <c:showCatName val="0"/>
          <c:showSerName val="0"/>
          <c:showPercent val="0"/>
          <c:showBubbleSize val="0"/>
        </c:dLbls>
        <c:gapWidth val="80"/>
        <c:overlap val="100"/>
        <c:axId val="1724803215"/>
        <c:axId val="1"/>
      </c:barChart>
      <c:catAx>
        <c:axId val="1724803215"/>
        <c:scaling>
          <c:orientation val="maxMin"/>
        </c:scaling>
        <c:delete val="0"/>
        <c:axPos val="l"/>
        <c:majorGridlines>
          <c:spPr>
            <a:ln>
              <a:noFill/>
            </a:ln>
          </c:spPr>
        </c:majorGridlines>
        <c:majorTickMark val="none"/>
        <c:minorTickMark val="none"/>
        <c:tickLblPos val="none"/>
        <c:spPr>
          <a:ln w="9525" cmpd="sng" algn="ctr">
            <a:solidFill>
              <a:schemeClr val="bg1"/>
            </a:solidFill>
            <a:prstDash val="solid"/>
          </a:ln>
        </c:spPr>
        <c:crossAx val="1"/>
        <c:crosses val="min"/>
        <c:auto val="0"/>
        <c:lblAlgn val="ctr"/>
        <c:lblOffset val="100"/>
        <c:noMultiLvlLbl val="0"/>
      </c:catAx>
      <c:valAx>
        <c:axId val="1"/>
        <c:scaling>
          <c:orientation val="minMax"/>
          <c:max val="100"/>
          <c:min val="0"/>
        </c:scaling>
        <c:delete val="0"/>
        <c:axPos val="t"/>
        <c:majorGridlines>
          <c:spPr>
            <a:ln>
              <a:noFill/>
            </a:ln>
          </c:spPr>
        </c:majorGridlines>
        <c:numFmt formatCode="General" sourceLinked="1"/>
        <c:majorTickMark val="none"/>
        <c:minorTickMark val="none"/>
        <c:tickLblPos val="none"/>
        <c:spPr>
          <a:ln>
            <a:noFill/>
          </a:ln>
        </c:spPr>
        <c:crossAx val="1724803215"/>
        <c:crosses val="min"/>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2:18:10.736"/>
    </inkml:context>
    <inkml:brush xml:id="br0">
      <inkml:brushProperty name="width" value="0.025" units="cm"/>
      <inkml:brushProperty name="height" value="0.025" units="cm"/>
    </inkml:brush>
  </inkml:definitions>
  <inkml:trace contextRef="#ctx0" brushRef="#br0">1 10 32767,'0'-10'0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b="0" i="0">
                <a:latin typeface="Product Sans" panose="020B0403030502040203" pitchFamily="34" charset="0"/>
              </a:defRPr>
            </a:lvl1pPr>
          </a:lstStyle>
          <a:p>
            <a:endParaRPr lang="de-DE"/>
          </a:p>
        </p:txBody>
      </p:sp>
      <p:sp>
        <p:nvSpPr>
          <p:cNvPr id="3" name="Datumsplatzhalt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b="0" i="0">
                <a:latin typeface="Product Sans" panose="020B0403030502040203" pitchFamily="34" charset="0"/>
              </a:defRPr>
            </a:lvl1pPr>
          </a:lstStyle>
          <a:p>
            <a:fld id="{EC5772E4-0B4F-C24C-AAB6-F789413FA6B8}" type="datetimeFigureOut">
              <a:rPr lang="de-DE" smtClean="0"/>
              <a:pPr/>
              <a:t>09.06.26</a:t>
            </a:fld>
            <a:endParaRPr lang="de-DE"/>
          </a:p>
        </p:txBody>
      </p:sp>
      <p:sp>
        <p:nvSpPr>
          <p:cNvPr id="4" name="Folienbildplatzhalt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Product Sans" panose="020B0403030502040203" pitchFamily="34" charset="0"/>
              </a:defRPr>
            </a:lvl1pPr>
          </a:lstStyle>
          <a:p>
            <a:endParaRPr lang="de-DE"/>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Product Sans" panose="020B0403030502040203" pitchFamily="34" charset="0"/>
              </a:defRPr>
            </a:lvl1pPr>
          </a:lstStyle>
          <a:p>
            <a:fld id="{E34BA03F-909E-2944-BADE-5E982539BA07}" type="slidenum">
              <a:rPr lang="de-DE" smtClean="0"/>
              <a:pPr/>
              <a:t>‹#›</a:t>
            </a:fld>
            <a:endParaRPr lang="de-DE"/>
          </a:p>
        </p:txBody>
      </p:sp>
    </p:spTree>
    <p:extLst>
      <p:ext uri="{BB962C8B-B14F-4D97-AF65-F5344CB8AC3E}">
        <p14:creationId xmlns:p14="http://schemas.microsoft.com/office/powerpoint/2010/main" val="421081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Product Sans" panose="020B0403030502040203" pitchFamily="34" charset="0"/>
        <a:ea typeface="+mn-ea"/>
        <a:cs typeface="+mn-cs"/>
      </a:defRPr>
    </a:lvl1pPr>
    <a:lvl2pPr marL="457200" algn="l" defTabSz="914400" rtl="0" eaLnBrk="1" latinLnBrk="0" hangingPunct="1">
      <a:defRPr sz="1200" b="0" i="0" kern="1200">
        <a:solidFill>
          <a:schemeClr val="tx1"/>
        </a:solidFill>
        <a:latin typeface="Product Sans" panose="020B0403030502040203" pitchFamily="34" charset="0"/>
        <a:ea typeface="+mn-ea"/>
        <a:cs typeface="+mn-cs"/>
      </a:defRPr>
    </a:lvl2pPr>
    <a:lvl3pPr marL="914400" algn="l" defTabSz="914400" rtl="0" eaLnBrk="1" latinLnBrk="0" hangingPunct="1">
      <a:defRPr sz="1200" b="0" i="0" kern="1200">
        <a:solidFill>
          <a:schemeClr val="tx1"/>
        </a:solidFill>
        <a:latin typeface="Product Sans" panose="020B0403030502040203" pitchFamily="34" charset="0"/>
        <a:ea typeface="+mn-ea"/>
        <a:cs typeface="+mn-cs"/>
      </a:defRPr>
    </a:lvl3pPr>
    <a:lvl4pPr marL="1371600" algn="l" defTabSz="914400" rtl="0" eaLnBrk="1" latinLnBrk="0" hangingPunct="1">
      <a:defRPr sz="1200" b="0" i="0" kern="1200">
        <a:solidFill>
          <a:schemeClr val="tx1"/>
        </a:solidFill>
        <a:latin typeface="Product Sans" panose="020B0403030502040203" pitchFamily="34" charset="0"/>
        <a:ea typeface="+mn-ea"/>
        <a:cs typeface="+mn-cs"/>
      </a:defRPr>
    </a:lvl4pPr>
    <a:lvl5pPr marL="1828800" algn="l" defTabSz="914400" rtl="0" eaLnBrk="1" latinLnBrk="0" hangingPunct="1">
      <a:defRPr sz="1200" b="0" i="0" kern="1200">
        <a:solidFill>
          <a:schemeClr val="tx1"/>
        </a:solidFill>
        <a:latin typeface="Product Sans" panose="020B040303050204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ußzeilenplatzhalt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Google Analytics für Zugriffe und Verweildauer</a:t>
            </a:r>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530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03BAB-A1FB-0E9C-BD52-DE57002AA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144A6-DA56-3A2F-BEEA-03A7E74AAB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EAA3F-68D5-8BAC-37B7-20A8A54A53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Der Versandhandel entwickelt sich umsatzseitig mit +4,2% positiv im MAT 03.2026 vs. Vorjahr und damit schwächer als das Jahr davor (+11,0%). Treiber dieser Dynamik im MAT 03.2026 ist primär der Absatz (+2,6%).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3469783-4891-34A6-1E94-D6F0242E4F6A}"/>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631621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747C7-CE2E-B00A-639E-C09DDDAAF42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4FD5A99-DD03-8391-FC8A-E782728A5C7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5BCDDC2-D797-5F34-3A6A-62C7AD618C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Peak im März 2025 vs. März 2024 getrieben durch Erkältungsmittel / </a:t>
            </a:r>
            <a:r>
              <a:rPr lang="de-DE" dirty="0" err="1"/>
              <a:t>Dermakosmetik</a:t>
            </a:r>
            <a:r>
              <a:rPr lang="de-DE" dirty="0"/>
              <a:t> / </a:t>
            </a:r>
            <a:r>
              <a:rPr lang="de-DE" dirty="0" err="1"/>
              <a:t>Antihistamine</a:t>
            </a:r>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Jeder einzelne Monat im Jahr 2026 ist stärker als der Vorjahresmonat der vorherigen beiden Jahre. Hierbei sticht besonders der Monat März hervor, der auch zugleich stärkster Monat seit Beginn der Aufzeichnung ist. Bereits im Jahr 2025 war der März auch stärkster Monat gefolgt vom Januar.</a:t>
            </a:r>
          </a:p>
          <a:p>
            <a:endParaRPr lang="de-DE" dirty="0"/>
          </a:p>
        </p:txBody>
      </p:sp>
      <p:sp>
        <p:nvSpPr>
          <p:cNvPr id="4" name="Foliennummernplatzhalter 3">
            <a:extLst>
              <a:ext uri="{FF2B5EF4-FFF2-40B4-BE49-F238E27FC236}">
                <a16:creationId xmlns:a16="http://schemas.microsoft.com/office/drawing/2014/main" id="{70DCBA1F-0D01-EE6A-E252-5869646E1377}"/>
              </a:ext>
            </a:extLst>
          </p:cNvPr>
          <p:cNvSpPr>
            <a:spLocks noGrp="1"/>
          </p:cNvSpPr>
          <p:nvPr>
            <p:ph type="sldNum" sz="quarter" idx="5"/>
          </p:nvPr>
        </p:nvSpPr>
        <p:spPr/>
        <p:txBody>
          <a:bodyPr/>
          <a:lstStyle/>
          <a:p>
            <a:fld id="{C7E2AA46-1EE7-F043-9637-7CC44D52F063}" type="slidenum">
              <a:rPr lang="de-DE" smtClean="0"/>
              <a:pPr/>
              <a:t>14</a:t>
            </a:fld>
            <a:endParaRPr lang="de-DE"/>
          </a:p>
        </p:txBody>
      </p:sp>
    </p:spTree>
    <p:extLst>
      <p:ext uri="{BB962C8B-B14F-4D97-AF65-F5344CB8AC3E}">
        <p14:creationId xmlns:p14="http://schemas.microsoft.com/office/powerpoint/2010/main" val="499288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D10A6-0FA6-1059-E664-ED2AAC6C1E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6684F8-8A0E-2F15-6D95-93DDD319F1B7}"/>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74583BA4-E4CB-A1F6-EAE9-A9CB3BAAF56F}"/>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31C9D57B-0F18-E51B-A483-1119D29F45E0}"/>
              </a:ext>
            </a:extLst>
          </p:cNvPr>
          <p:cNvSpPr>
            <a:spLocks noGrp="1"/>
          </p:cNvSpPr>
          <p:nvPr>
            <p:ph type="sldNum" sz="quarter" idx="5"/>
          </p:nvPr>
        </p:nvSpPr>
        <p:spPr/>
        <p:txBody>
          <a:bodyPr/>
          <a:lstStyle/>
          <a:p>
            <a:fld id="{C7E2AA46-1EE7-F043-9637-7CC44D52F063}" type="slidenum">
              <a:rPr lang="de-DE" smtClean="0"/>
              <a:t>15</a:t>
            </a:fld>
            <a:endParaRPr lang="de-DE"/>
          </a:p>
        </p:txBody>
      </p:sp>
    </p:spTree>
    <p:extLst>
      <p:ext uri="{BB962C8B-B14F-4D97-AF65-F5344CB8AC3E}">
        <p14:creationId xmlns:p14="http://schemas.microsoft.com/office/powerpoint/2010/main" val="3012328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1CD7B-51CC-7630-EB0D-AF1E200824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D34B01-14B3-A5C5-4236-7CFFF5BD6D0E}"/>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EA8CEFD2-8CE9-6336-D220-9235FACB50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1D2939"/>
                </a:solidFill>
                <a:latin typeface="Arial" pitchFamily="34" charset="0"/>
                <a:ea typeface="Arial" pitchFamily="34" charset="-122"/>
                <a:cs typeface="Arial" pitchFamily="34" charset="-120"/>
              </a:rPr>
              <a:t>Online </a:t>
            </a:r>
            <a:r>
              <a:rPr lang="en-US" sz="1200" b="0" dirty="0" err="1">
                <a:solidFill>
                  <a:srgbClr val="1D2939"/>
                </a:solidFill>
                <a:latin typeface="Arial" pitchFamily="34" charset="0"/>
                <a:ea typeface="Arial" pitchFamily="34" charset="-122"/>
                <a:cs typeface="Arial" pitchFamily="34" charset="-120"/>
              </a:rPr>
              <a:t>gewinnt</a:t>
            </a:r>
            <a:r>
              <a:rPr lang="en-US" sz="1200" b="0" dirty="0">
                <a:solidFill>
                  <a:srgbClr val="1D2939"/>
                </a:solidFill>
                <a:latin typeface="Arial" pitchFamily="34" charset="0"/>
                <a:ea typeface="Arial" pitchFamily="34" charset="-122"/>
                <a:cs typeface="Arial" pitchFamily="34" charset="-120"/>
              </a:rPr>
              <a:t> </a:t>
            </a:r>
            <a:r>
              <a:rPr lang="en-US" sz="1200" b="0" dirty="0" err="1">
                <a:solidFill>
                  <a:srgbClr val="1D2939"/>
                </a:solidFill>
                <a:latin typeface="Arial" pitchFamily="34" charset="0"/>
                <a:ea typeface="Arial" pitchFamily="34" charset="-122"/>
                <a:cs typeface="Arial" pitchFamily="34" charset="-120"/>
              </a:rPr>
              <a:t>dort</a:t>
            </a:r>
            <a:r>
              <a:rPr lang="en-US" sz="1200" b="0" dirty="0">
                <a:solidFill>
                  <a:srgbClr val="1D2939"/>
                </a:solidFill>
                <a:latin typeface="Arial" pitchFamily="34" charset="0"/>
                <a:ea typeface="Arial" pitchFamily="34" charset="-122"/>
                <a:cs typeface="Arial" pitchFamily="34" charset="-120"/>
              </a:rPr>
              <a:t> </a:t>
            </a:r>
            <a:r>
              <a:rPr lang="en-US" sz="1200" b="0" dirty="0" err="1">
                <a:solidFill>
                  <a:srgbClr val="1D2939"/>
                </a:solidFill>
                <a:latin typeface="Arial" pitchFamily="34" charset="0"/>
                <a:ea typeface="Arial" pitchFamily="34" charset="-122"/>
                <a:cs typeface="Arial" pitchFamily="34" charset="-120"/>
              </a:rPr>
              <a:t>besonders</a:t>
            </a:r>
            <a:r>
              <a:rPr lang="en-US" sz="1200" b="0" dirty="0">
                <a:solidFill>
                  <a:srgbClr val="1D2939"/>
                </a:solidFill>
                <a:latin typeface="Arial" pitchFamily="34" charset="0"/>
                <a:ea typeface="Arial" pitchFamily="34" charset="-122"/>
                <a:cs typeface="Arial" pitchFamily="34" charset="-120"/>
              </a:rPr>
              <a:t> stark, wo der Kauf </a:t>
            </a:r>
            <a:r>
              <a:rPr lang="en-US" sz="1200" b="0" dirty="0" err="1">
                <a:solidFill>
                  <a:srgbClr val="1D2939"/>
                </a:solidFill>
                <a:latin typeface="Arial" pitchFamily="34" charset="0"/>
                <a:ea typeface="Arial" pitchFamily="34" charset="-122"/>
                <a:cs typeface="Arial" pitchFamily="34" charset="-120"/>
              </a:rPr>
              <a:t>planbar</a:t>
            </a:r>
            <a:r>
              <a:rPr lang="en-US" sz="1200" b="0" dirty="0">
                <a:solidFill>
                  <a:srgbClr val="1D2939"/>
                </a:solidFill>
                <a:latin typeface="Arial" pitchFamily="34" charset="0"/>
                <a:ea typeface="Arial" pitchFamily="34" charset="-122"/>
                <a:cs typeface="Arial" pitchFamily="34" charset="-120"/>
              </a:rPr>
              <a:t>, </a:t>
            </a:r>
            <a:r>
              <a:rPr lang="en-US" sz="1200" b="0" dirty="0" err="1">
                <a:solidFill>
                  <a:srgbClr val="1D2939"/>
                </a:solidFill>
                <a:latin typeface="Arial" pitchFamily="34" charset="0"/>
                <a:ea typeface="Arial" pitchFamily="34" charset="-122"/>
                <a:cs typeface="Arial" pitchFamily="34" charset="-120"/>
              </a:rPr>
              <a:t>wiederholbar</a:t>
            </a:r>
            <a:r>
              <a:rPr lang="en-US" sz="1200" b="0" dirty="0">
                <a:solidFill>
                  <a:srgbClr val="1D2939"/>
                </a:solidFill>
                <a:latin typeface="Arial" pitchFamily="34" charset="0"/>
                <a:ea typeface="Arial" pitchFamily="34" charset="-122"/>
                <a:cs typeface="Arial" pitchFamily="34" charset="-120"/>
              </a:rPr>
              <a:t> und </a:t>
            </a:r>
            <a:r>
              <a:rPr lang="en-US" sz="1200" b="0" dirty="0" err="1">
                <a:solidFill>
                  <a:srgbClr val="1D2939"/>
                </a:solidFill>
                <a:latin typeface="Arial" pitchFamily="34" charset="0"/>
                <a:ea typeface="Arial" pitchFamily="34" charset="-122"/>
                <a:cs typeface="Arial" pitchFamily="34" charset="-120"/>
              </a:rPr>
              <a:t>informationsgetrieben</a:t>
            </a:r>
            <a:r>
              <a:rPr lang="en-US" sz="1200" b="0" dirty="0">
                <a:solidFill>
                  <a:srgbClr val="1D2939"/>
                </a:solidFill>
                <a:latin typeface="Arial" pitchFamily="34" charset="0"/>
                <a:ea typeface="Arial" pitchFamily="34" charset="-122"/>
                <a:cs typeface="Arial" pitchFamily="34" charset="-120"/>
              </a:rPr>
              <a:t> </a:t>
            </a:r>
            <a:r>
              <a:rPr lang="en-US" sz="1200" b="0" dirty="0" err="1">
                <a:solidFill>
                  <a:srgbClr val="1D2939"/>
                </a:solidFill>
                <a:latin typeface="Arial" pitchFamily="34" charset="0"/>
                <a:ea typeface="Arial" pitchFamily="34" charset="-122"/>
                <a:cs typeface="Arial" pitchFamily="34" charset="-120"/>
              </a:rPr>
              <a:t>ist</a:t>
            </a:r>
            <a:r>
              <a:rPr lang="en-US" sz="1200" b="0" dirty="0">
                <a:solidFill>
                  <a:srgbClr val="1D2939"/>
                </a:solidFill>
                <a:latin typeface="Arial" pitchFamily="34" charset="0"/>
                <a:ea typeface="Arial" pitchFamily="34" charset="-122"/>
                <a:cs typeface="Arial" pitchFamily="34" charset="-120"/>
              </a:rPr>
              <a:t>. </a:t>
            </a:r>
            <a:br>
              <a:rPr lang="en-US" sz="1200" b="0" dirty="0">
                <a:solidFill>
                  <a:srgbClr val="1D2939"/>
                </a:solidFill>
                <a:latin typeface="Arial" pitchFamily="34" charset="0"/>
                <a:ea typeface="Arial" pitchFamily="34" charset="-122"/>
                <a:cs typeface="Arial" pitchFamily="34" charset="-120"/>
              </a:rPr>
            </a:br>
            <a:r>
              <a:rPr lang="en-US" sz="1200" b="0" dirty="0" err="1">
                <a:solidFill>
                  <a:srgbClr val="1D2939"/>
                </a:solidFill>
                <a:latin typeface="Arial" pitchFamily="34" charset="0"/>
                <a:ea typeface="Arial" pitchFamily="34" charset="-122"/>
                <a:cs typeface="Arial" pitchFamily="34" charset="-120"/>
              </a:rPr>
              <a:t>Prävention</a:t>
            </a:r>
            <a:r>
              <a:rPr lang="en-US" sz="1200" b="0" dirty="0">
                <a:solidFill>
                  <a:srgbClr val="1D2939"/>
                </a:solidFill>
                <a:latin typeface="Arial" pitchFamily="34" charset="0"/>
                <a:ea typeface="Arial" pitchFamily="34" charset="-122"/>
                <a:cs typeface="Arial" pitchFamily="34" charset="-120"/>
              </a:rPr>
              <a:t>, Skin-Health und </a:t>
            </a:r>
            <a:r>
              <a:rPr lang="en-US" sz="1200" b="0" dirty="0" err="1">
                <a:solidFill>
                  <a:srgbClr val="1D2939"/>
                </a:solidFill>
                <a:latin typeface="Arial" pitchFamily="34" charset="0"/>
                <a:ea typeface="Arial" pitchFamily="34" charset="-122"/>
                <a:cs typeface="Arial" pitchFamily="34" charset="-120"/>
              </a:rPr>
              <a:t>funktionale</a:t>
            </a:r>
            <a:r>
              <a:rPr lang="en-US" sz="1200" b="0" dirty="0">
                <a:solidFill>
                  <a:srgbClr val="1D2939"/>
                </a:solidFill>
                <a:latin typeface="Arial" pitchFamily="34" charset="0"/>
                <a:ea typeface="Arial" pitchFamily="34" charset="-122"/>
                <a:cs typeface="Arial" pitchFamily="34" charset="-120"/>
              </a:rPr>
              <a:t> Supplements </a:t>
            </a:r>
            <a:r>
              <a:rPr lang="en-US" sz="1200" b="0" dirty="0" err="1">
                <a:solidFill>
                  <a:srgbClr val="1D2939"/>
                </a:solidFill>
                <a:latin typeface="Arial" pitchFamily="34" charset="0"/>
                <a:ea typeface="Arial" pitchFamily="34" charset="-122"/>
                <a:cs typeface="Arial" pitchFamily="34" charset="-120"/>
              </a:rPr>
              <a:t>zahlen</a:t>
            </a:r>
            <a:r>
              <a:rPr lang="en-US" sz="1200" b="0" dirty="0">
                <a:solidFill>
                  <a:srgbClr val="1D2939"/>
                </a:solidFill>
                <a:latin typeface="Arial" pitchFamily="34" charset="0"/>
                <a:ea typeface="Arial" pitchFamily="34" charset="-122"/>
                <a:cs typeface="Arial" pitchFamily="34" charset="-120"/>
              </a:rPr>
              <a:t> </a:t>
            </a:r>
            <a:r>
              <a:rPr lang="en-US" sz="1200" b="0" dirty="0" err="1">
                <a:solidFill>
                  <a:srgbClr val="1D2939"/>
                </a:solidFill>
                <a:latin typeface="Arial" pitchFamily="34" charset="0"/>
                <a:ea typeface="Arial" pitchFamily="34" charset="-122"/>
                <a:cs typeface="Arial" pitchFamily="34" charset="-120"/>
              </a:rPr>
              <a:t>genau</a:t>
            </a:r>
            <a:r>
              <a:rPr lang="en-US" sz="1200" b="0" dirty="0">
                <a:solidFill>
                  <a:srgbClr val="1D2939"/>
                </a:solidFill>
                <a:latin typeface="Arial" pitchFamily="34" charset="0"/>
                <a:ea typeface="Arial" pitchFamily="34" charset="-122"/>
                <a:cs typeface="Arial" pitchFamily="34" charset="-120"/>
              </a:rPr>
              <a:t> auf </a:t>
            </a:r>
            <a:r>
              <a:rPr lang="en-US" sz="1200" b="0" dirty="0" err="1">
                <a:solidFill>
                  <a:srgbClr val="1D2939"/>
                </a:solidFill>
                <a:latin typeface="Arial" pitchFamily="34" charset="0"/>
                <a:ea typeface="Arial" pitchFamily="34" charset="-122"/>
                <a:cs typeface="Arial" pitchFamily="34" charset="-120"/>
              </a:rPr>
              <a:t>diese</a:t>
            </a:r>
            <a:r>
              <a:rPr lang="en-US" sz="1200" b="0" dirty="0">
                <a:solidFill>
                  <a:srgbClr val="1D2939"/>
                </a:solidFill>
                <a:latin typeface="Arial" pitchFamily="34" charset="0"/>
                <a:ea typeface="Arial" pitchFamily="34" charset="-122"/>
                <a:cs typeface="Arial" pitchFamily="34" charset="-120"/>
              </a:rPr>
              <a:t> Logik </a:t>
            </a:r>
            <a:r>
              <a:rPr lang="en-US" sz="1200" b="0" dirty="0" err="1">
                <a:solidFill>
                  <a:srgbClr val="1D2939"/>
                </a:solidFill>
                <a:latin typeface="Arial" pitchFamily="34" charset="0"/>
                <a:ea typeface="Arial" pitchFamily="34" charset="-122"/>
                <a:cs typeface="Arial" pitchFamily="34" charset="-120"/>
              </a:rPr>
              <a:t>ein</a:t>
            </a:r>
            <a:r>
              <a:rPr lang="en-US" sz="1200" b="0" dirty="0">
                <a:solidFill>
                  <a:srgbClr val="1D2939"/>
                </a:solidFill>
                <a:latin typeface="Arial" pitchFamily="34" charset="0"/>
                <a:ea typeface="Arial" pitchFamily="34" charset="-122"/>
                <a:cs typeface="Arial" pitchFamily="34" charset="-120"/>
              </a:rPr>
              <a:t>. </a:t>
            </a:r>
            <a:r>
              <a:rPr lang="en-US" dirty="0" err="1">
                <a:solidFill>
                  <a:srgbClr val="063C4E"/>
                </a:solidFill>
                <a:latin typeface="Panton" pitchFamily="2" charset="77"/>
                <a:cs typeface="Arial" pitchFamily="34" charset="-120"/>
              </a:rPr>
              <a:t>Besonders</a:t>
            </a:r>
            <a:r>
              <a:rPr lang="en-US" dirty="0">
                <a:solidFill>
                  <a:srgbClr val="063C4E"/>
                </a:solidFill>
                <a:latin typeface="Panton" pitchFamily="2" charset="77"/>
                <a:cs typeface="Arial" pitchFamily="34" charset="-120"/>
              </a:rPr>
              <a:t> </a:t>
            </a:r>
            <a:r>
              <a:rPr lang="en-US" dirty="0" err="1">
                <a:solidFill>
                  <a:srgbClr val="063C4E"/>
                </a:solidFill>
                <a:latin typeface="Panton" pitchFamily="2" charset="77"/>
                <a:cs typeface="Arial" pitchFamily="34" charset="-120"/>
              </a:rPr>
              <a:t>dynamisch</a:t>
            </a:r>
            <a:r>
              <a:rPr lang="en-US" dirty="0">
                <a:solidFill>
                  <a:srgbClr val="063C4E"/>
                </a:solidFill>
                <a:latin typeface="Panton" pitchFamily="2" charset="77"/>
                <a:cs typeface="Arial" pitchFamily="34" charset="-120"/>
              </a:rPr>
              <a:t> </a:t>
            </a:r>
            <a:r>
              <a:rPr lang="en-US" dirty="0" err="1">
                <a:solidFill>
                  <a:srgbClr val="063C4E"/>
                </a:solidFill>
                <a:latin typeface="Panton" pitchFamily="2" charset="77"/>
                <a:cs typeface="Arial" pitchFamily="34" charset="-120"/>
              </a:rPr>
              <a:t>sind</a:t>
            </a:r>
            <a:r>
              <a:rPr lang="en-US" dirty="0">
                <a:solidFill>
                  <a:srgbClr val="063C4E"/>
                </a:solidFill>
                <a:latin typeface="Panton" pitchFamily="2" charset="77"/>
                <a:cs typeface="Arial" pitchFamily="34" charset="-120"/>
              </a:rPr>
              <a:t> </a:t>
            </a:r>
            <a:r>
              <a:rPr lang="en-US" dirty="0" err="1">
                <a:solidFill>
                  <a:srgbClr val="063C4E"/>
                </a:solidFill>
                <a:latin typeface="Panton" pitchFamily="2" charset="77"/>
                <a:cs typeface="Arial" pitchFamily="34" charset="-120"/>
              </a:rPr>
              <a:t>Kategorien</a:t>
            </a:r>
            <a:r>
              <a:rPr lang="en-US" dirty="0">
                <a:solidFill>
                  <a:srgbClr val="063C4E"/>
                </a:solidFill>
                <a:latin typeface="Panton" pitchFamily="2" charset="77"/>
                <a:cs typeface="Arial" pitchFamily="34" charset="-120"/>
              </a:rPr>
              <a:t> an der </a:t>
            </a:r>
            <a:r>
              <a:rPr lang="en-US" dirty="0" err="1">
                <a:solidFill>
                  <a:srgbClr val="063C4E"/>
                </a:solidFill>
                <a:latin typeface="Panton" pitchFamily="2" charset="77"/>
                <a:cs typeface="Arial" pitchFamily="34" charset="-120"/>
              </a:rPr>
              <a:t>Schnittstelle</a:t>
            </a:r>
            <a:r>
              <a:rPr lang="en-US" dirty="0">
                <a:solidFill>
                  <a:srgbClr val="063C4E"/>
                </a:solidFill>
                <a:latin typeface="Panton" pitchFamily="2" charset="77"/>
                <a:cs typeface="Arial" pitchFamily="34" charset="-120"/>
              </a:rPr>
              <a:t> von </a:t>
            </a:r>
            <a:r>
              <a:rPr lang="en-US" dirty="0" err="1">
                <a:solidFill>
                  <a:srgbClr val="063C4E"/>
                </a:solidFill>
                <a:latin typeface="Panton" pitchFamily="2" charset="77"/>
                <a:cs typeface="Arial" pitchFamily="34" charset="-120"/>
              </a:rPr>
              <a:t>Prävention</a:t>
            </a:r>
            <a:r>
              <a:rPr lang="en-US" dirty="0">
                <a:solidFill>
                  <a:srgbClr val="063C4E"/>
                </a:solidFill>
                <a:latin typeface="Panton" pitchFamily="2" charset="77"/>
                <a:cs typeface="Arial" pitchFamily="34" charset="-120"/>
              </a:rPr>
              <a:t>, </a:t>
            </a:r>
            <a:r>
              <a:rPr lang="en-US" dirty="0" err="1">
                <a:solidFill>
                  <a:srgbClr val="063C4E"/>
                </a:solidFill>
                <a:latin typeface="Panton" pitchFamily="2" charset="77"/>
                <a:cs typeface="Arial" pitchFamily="34" charset="-120"/>
              </a:rPr>
              <a:t>Routinisierung</a:t>
            </a:r>
            <a:r>
              <a:rPr lang="en-US" dirty="0">
                <a:solidFill>
                  <a:srgbClr val="063C4E"/>
                </a:solidFill>
                <a:latin typeface="Panton" pitchFamily="2" charset="77"/>
                <a:cs typeface="Arial" pitchFamily="34" charset="-120"/>
              </a:rPr>
              <a:t> und Beauty-/Lifestyle-Logik.</a:t>
            </a:r>
          </a:p>
          <a:p>
            <a:pPr marL="0" indent="0">
              <a:buNone/>
            </a:pPr>
            <a:br>
              <a:rPr lang="en-US" sz="1200" b="0" dirty="0">
                <a:solidFill>
                  <a:srgbClr val="1D2939"/>
                </a:solidFill>
                <a:latin typeface="Arial" pitchFamily="34" charset="0"/>
                <a:ea typeface="Arial" pitchFamily="34" charset="-122"/>
                <a:cs typeface="Arial" pitchFamily="34" charset="-120"/>
              </a:rPr>
            </a:br>
            <a:br>
              <a:rPr lang="en-US" sz="1200" b="0" dirty="0">
                <a:solidFill>
                  <a:srgbClr val="1D2939"/>
                </a:solidFill>
                <a:latin typeface="Arial" pitchFamily="34" charset="0"/>
                <a:ea typeface="Arial" pitchFamily="34" charset="-122"/>
                <a:cs typeface="Arial" pitchFamily="34" charset="-120"/>
              </a:rPr>
            </a:br>
            <a:r>
              <a:rPr lang="en-US" sz="1200" b="0" dirty="0">
                <a:solidFill>
                  <a:srgbClr val="1D2939"/>
                </a:solidFill>
                <a:latin typeface="Arial" pitchFamily="34" charset="0"/>
                <a:ea typeface="Arial" pitchFamily="34" charset="-122"/>
                <a:cs typeface="Arial" pitchFamily="34" charset="-120"/>
              </a:rPr>
              <a:t>Treiber-Klassen </a:t>
            </a:r>
            <a:r>
              <a:rPr lang="en-US" sz="1200" b="0" dirty="0" err="1">
                <a:solidFill>
                  <a:srgbClr val="1D2939"/>
                </a:solidFill>
                <a:latin typeface="Arial" pitchFamily="34" charset="0"/>
                <a:ea typeface="Arial" pitchFamily="34" charset="-122"/>
                <a:cs typeface="Arial" pitchFamily="34" charset="-120"/>
              </a:rPr>
              <a:t>liegen</a:t>
            </a:r>
            <a:r>
              <a:rPr lang="en-US" sz="1200" b="0" dirty="0">
                <a:solidFill>
                  <a:srgbClr val="1D2939"/>
                </a:solidFill>
                <a:latin typeface="Arial" pitchFamily="34" charset="0"/>
                <a:ea typeface="Arial" pitchFamily="34" charset="-122"/>
                <a:cs typeface="Arial" pitchFamily="34" charset="-120"/>
              </a:rPr>
              <a:t> alle </a:t>
            </a:r>
            <a:r>
              <a:rPr lang="en-US" sz="1200" b="0" dirty="0" err="1">
                <a:solidFill>
                  <a:srgbClr val="1D2939"/>
                </a:solidFill>
                <a:latin typeface="Arial" pitchFamily="34" charset="0"/>
                <a:ea typeface="Arial" pitchFamily="34" charset="-122"/>
                <a:cs typeface="Arial" pitchFamily="34" charset="-120"/>
              </a:rPr>
              <a:t>weit</a:t>
            </a:r>
            <a:r>
              <a:rPr lang="en-US" sz="1200" b="0" dirty="0">
                <a:solidFill>
                  <a:srgbClr val="1D2939"/>
                </a:solidFill>
                <a:latin typeface="Arial" pitchFamily="34" charset="0"/>
                <a:ea typeface="Arial" pitchFamily="34" charset="-122"/>
                <a:cs typeface="Arial" pitchFamily="34" charset="-120"/>
              </a:rPr>
              <a:t> </a:t>
            </a:r>
            <a:r>
              <a:rPr lang="en-US" sz="1200" b="0" dirty="0" err="1">
                <a:solidFill>
                  <a:srgbClr val="1D2939"/>
                </a:solidFill>
                <a:latin typeface="Arial" pitchFamily="34" charset="0"/>
                <a:ea typeface="Arial" pitchFamily="34" charset="-122"/>
                <a:cs typeface="Arial" pitchFamily="34" charset="-120"/>
              </a:rPr>
              <a:t>über</a:t>
            </a:r>
            <a:r>
              <a:rPr lang="en-US" sz="1200" b="0" dirty="0">
                <a:solidFill>
                  <a:srgbClr val="1D2939"/>
                </a:solidFill>
                <a:latin typeface="Arial" pitchFamily="34" charset="0"/>
                <a:ea typeface="Arial" pitchFamily="34" charset="-122"/>
                <a:cs typeface="Arial" pitchFamily="34" charset="-120"/>
              </a:rPr>
              <a:t> dem </a:t>
            </a:r>
            <a:r>
              <a:rPr lang="en-US" sz="1200" b="0" dirty="0" err="1">
                <a:solidFill>
                  <a:srgbClr val="1D2939"/>
                </a:solidFill>
                <a:latin typeface="Arial" pitchFamily="34" charset="0"/>
                <a:ea typeface="Arial" pitchFamily="34" charset="-122"/>
                <a:cs typeface="Arial" pitchFamily="34" charset="-120"/>
              </a:rPr>
              <a:t>Durchschnittswachstum</a:t>
            </a:r>
            <a:endParaRPr lang="en-US" sz="1200" b="0" dirty="0"/>
          </a:p>
        </p:txBody>
      </p:sp>
      <p:sp>
        <p:nvSpPr>
          <p:cNvPr id="4" name="Foliennummernplatzhalter 3">
            <a:extLst>
              <a:ext uri="{FF2B5EF4-FFF2-40B4-BE49-F238E27FC236}">
                <a16:creationId xmlns:a16="http://schemas.microsoft.com/office/drawing/2014/main" id="{488236F6-1829-A828-022F-DC73AEFCEC49}"/>
              </a:ext>
            </a:extLst>
          </p:cNvPr>
          <p:cNvSpPr>
            <a:spLocks noGrp="1"/>
          </p:cNvSpPr>
          <p:nvPr>
            <p:ph type="sldNum" sz="quarter" idx="5"/>
          </p:nvPr>
        </p:nvSpPr>
        <p:spPr/>
        <p:txBody>
          <a:bodyPr/>
          <a:lstStyle/>
          <a:p>
            <a:fld id="{C7E2AA46-1EE7-F043-9637-7CC44D52F063}" type="slidenum">
              <a:rPr lang="de-DE" smtClean="0"/>
              <a:t>16</a:t>
            </a:fld>
            <a:endParaRPr lang="de-DE"/>
          </a:p>
        </p:txBody>
      </p:sp>
    </p:spTree>
    <p:extLst>
      <p:ext uri="{BB962C8B-B14F-4D97-AF65-F5344CB8AC3E}">
        <p14:creationId xmlns:p14="http://schemas.microsoft.com/office/powerpoint/2010/main" val="3610239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23590-C635-A510-07B9-8DDCE8F62CB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CCF4496-5DB8-8416-FE36-730BC28702E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9D4642A-C8D3-9E90-9FA2-9C2E74A62ED8}"/>
              </a:ext>
            </a:extLst>
          </p:cNvPr>
          <p:cNvSpPr>
            <a:spLocks noGrp="1"/>
          </p:cNvSpPr>
          <p:nvPr>
            <p:ph type="body" idx="1"/>
          </p:nvPr>
        </p:nvSpPr>
        <p:spPr/>
        <p:txBody>
          <a:bodyPr/>
          <a:lstStyle/>
          <a:p>
            <a:r>
              <a:rPr lang="de-DE" dirty="0"/>
              <a:t>Die vorangegangenen Kennzahlen zeigen, wie sich die Versorgung im CHC-Versandhandel darstellt, wie sich Kategorien und Kanalanteile verändern. </a:t>
            </a:r>
            <a:br>
              <a:rPr lang="de-DE" dirty="0"/>
            </a:br>
            <a:r>
              <a:rPr lang="de-DE" dirty="0"/>
              <a:t>Aber Zahlen erklären nur die Mechanik - nicht das </a:t>
            </a:r>
            <a:r>
              <a:rPr lang="de-DE" i="1" dirty="0"/>
              <a:t>Warum</a:t>
            </a:r>
            <a:r>
              <a:rPr lang="de-DE" dirty="0"/>
              <a:t> dahinter.</a:t>
            </a:r>
            <a:br>
              <a:rPr lang="de-DE" dirty="0"/>
            </a:br>
            <a:br>
              <a:rPr lang="de-DE" dirty="0"/>
            </a:br>
            <a:r>
              <a:rPr lang="de-DE" dirty="0"/>
              <a:t>Um zu verstehen, </a:t>
            </a:r>
            <a:r>
              <a:rPr lang="de-DE" b="0" i="0" dirty="0"/>
              <a:t>warum Menschen in den Kanal einsteigen und warum digitale Nutzung so stabil bleibt, braucht es den Blick auf die Konsumentinnen.</a:t>
            </a:r>
            <a:br>
              <a:rPr lang="de-DE" dirty="0"/>
            </a:br>
            <a:br>
              <a:rPr lang="de-DE" dirty="0"/>
            </a:br>
            <a:r>
              <a:rPr lang="de-DE" dirty="0"/>
              <a:t>Darum </a:t>
            </a:r>
            <a:r>
              <a:rPr lang="en-US" sz="1800" dirty="0" err="1">
                <a:effectLst/>
                <a:latin typeface="Arial" panose="020B0604020202020204" pitchFamily="34" charset="0"/>
                <a:ea typeface="Arial" panose="020B0604020202020204" pitchFamily="34" charset="0"/>
                <a:cs typeface="Times New Roman" panose="02020603050405020304" pitchFamily="18" charset="0"/>
              </a:rPr>
              <a:t>wechseln</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wir</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jetzt</a:t>
            </a:r>
            <a:r>
              <a:rPr lang="en-US" sz="1800" dirty="0">
                <a:effectLst/>
                <a:latin typeface="Arial" panose="020B0604020202020204" pitchFamily="34" charset="0"/>
                <a:ea typeface="Arial" panose="020B0604020202020204" pitchFamily="34" charset="0"/>
                <a:cs typeface="Times New Roman" panose="02020603050405020304" pitchFamily="18" charset="0"/>
              </a:rPr>
              <a:t> von Markt und </a:t>
            </a:r>
            <a:r>
              <a:rPr lang="en-US" sz="1800" dirty="0" err="1">
                <a:effectLst/>
                <a:latin typeface="Arial" panose="020B0604020202020204" pitchFamily="34" charset="0"/>
                <a:ea typeface="Arial" panose="020B0604020202020204" pitchFamily="34" charset="0"/>
                <a:cs typeface="Times New Roman" panose="02020603050405020304" pitchFamily="18" charset="0"/>
              </a:rPr>
              <a:t>Kategorien</a:t>
            </a:r>
            <a:r>
              <a:rPr lang="en-US" sz="1800" dirty="0">
                <a:effectLst/>
                <a:latin typeface="Arial" panose="020B0604020202020204" pitchFamily="34" charset="0"/>
                <a:ea typeface="Arial" panose="020B0604020202020204" pitchFamily="34" charset="0"/>
                <a:cs typeface="Times New Roman" panose="02020603050405020304" pitchFamily="18" charset="0"/>
              </a:rPr>
              <a:t> auf das </a:t>
            </a:r>
            <a:r>
              <a:rPr lang="en-US" sz="1800" dirty="0" err="1">
                <a:effectLst/>
                <a:latin typeface="Arial" panose="020B0604020202020204" pitchFamily="34" charset="0"/>
                <a:ea typeface="Arial" panose="020B0604020202020204" pitchFamily="34" charset="0"/>
                <a:cs typeface="Times New Roman" panose="02020603050405020304" pitchFamily="18" charset="0"/>
              </a:rPr>
              <a:t>Verhalten</a:t>
            </a:r>
            <a:r>
              <a:rPr lang="en-US" sz="1800" dirty="0">
                <a:effectLst/>
                <a:latin typeface="Arial" panose="020B0604020202020204" pitchFamily="34" charset="0"/>
                <a:ea typeface="Arial" panose="020B0604020202020204" pitchFamily="34" charset="0"/>
                <a:cs typeface="Times New Roman" panose="02020603050405020304" pitchFamily="18" charset="0"/>
              </a:rPr>
              <a:t> der Menschen. Denn </a:t>
            </a:r>
            <a:r>
              <a:rPr lang="en-US" sz="1800" dirty="0" err="1">
                <a:effectLst/>
                <a:latin typeface="Arial" panose="020B0604020202020204" pitchFamily="34" charset="0"/>
                <a:ea typeface="Arial" panose="020B0604020202020204" pitchFamily="34" charset="0"/>
                <a:cs typeface="Times New Roman" panose="02020603050405020304" pitchFamily="18" charset="0"/>
              </a:rPr>
              <a:t>letztlich</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entscheidet</a:t>
            </a:r>
            <a:r>
              <a:rPr lang="en-US" sz="1800" dirty="0">
                <a:effectLst/>
                <a:latin typeface="Arial" panose="020B0604020202020204" pitchFamily="34" charset="0"/>
                <a:ea typeface="Arial" panose="020B0604020202020204" pitchFamily="34" charset="0"/>
                <a:cs typeface="Times New Roman" panose="02020603050405020304" pitchFamily="18" charset="0"/>
              </a:rPr>
              <a:t> nicht der Kanal, </a:t>
            </a:r>
            <a:r>
              <a:rPr lang="en-US" sz="1800" dirty="0" err="1">
                <a:effectLst/>
                <a:latin typeface="Arial" panose="020B0604020202020204" pitchFamily="34" charset="0"/>
                <a:ea typeface="Arial" panose="020B0604020202020204" pitchFamily="34" charset="0"/>
                <a:cs typeface="Times New Roman" panose="02020603050405020304" pitchFamily="18" charset="0"/>
              </a:rPr>
              <a:t>sondern</a:t>
            </a:r>
            <a:r>
              <a:rPr lang="en-US" sz="1800" dirty="0">
                <a:effectLst/>
                <a:latin typeface="Arial" panose="020B0604020202020204" pitchFamily="34" charset="0"/>
                <a:ea typeface="Arial" panose="020B0604020202020204" pitchFamily="34" charset="0"/>
                <a:cs typeface="Times New Roman" panose="02020603050405020304" pitchFamily="18" charset="0"/>
              </a:rPr>
              <a:t> der </a:t>
            </a:r>
            <a:r>
              <a:rPr lang="en-US" sz="1800" dirty="0" err="1">
                <a:effectLst/>
                <a:latin typeface="Arial" panose="020B0604020202020204" pitchFamily="34" charset="0"/>
                <a:ea typeface="Arial" panose="020B0604020202020204" pitchFamily="34" charset="0"/>
                <a:cs typeface="Times New Roman" panose="02020603050405020304" pitchFamily="18" charset="0"/>
              </a:rPr>
              <a:t>konkrete</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Versorgungskontext</a:t>
            </a:r>
            <a:r>
              <a:rPr lang="en-US" sz="1800" dirty="0">
                <a:effectLst/>
                <a:latin typeface="Arial" panose="020B0604020202020204" pitchFamily="34" charset="0"/>
                <a:ea typeface="Arial" panose="020B0604020202020204" pitchFamily="34" charset="0"/>
                <a:cs typeface="Times New Roman" panose="02020603050405020304" pitchFamily="18" charset="0"/>
              </a:rPr>
              <a:t>: Was </a:t>
            </a:r>
            <a:r>
              <a:rPr lang="en-US" sz="1800" dirty="0" err="1">
                <a:effectLst/>
                <a:latin typeface="Arial" panose="020B0604020202020204" pitchFamily="34" charset="0"/>
                <a:ea typeface="Arial" panose="020B0604020202020204" pitchFamily="34" charset="0"/>
                <a:cs typeface="Times New Roman" panose="02020603050405020304" pitchFamily="18" charset="0"/>
              </a:rPr>
              <a:t>brauche</a:t>
            </a:r>
            <a:r>
              <a:rPr lang="en-US" sz="1800" dirty="0">
                <a:effectLst/>
                <a:latin typeface="Arial" panose="020B0604020202020204" pitchFamily="34" charset="0"/>
                <a:ea typeface="Arial" panose="020B0604020202020204" pitchFamily="34" charset="0"/>
                <a:cs typeface="Times New Roman" panose="02020603050405020304" pitchFamily="18" charset="0"/>
              </a:rPr>
              <a:t> ich, </a:t>
            </a:r>
            <a:r>
              <a:rPr lang="en-US" sz="1800" dirty="0" err="1">
                <a:effectLst/>
                <a:latin typeface="Arial" panose="020B0604020202020204" pitchFamily="34" charset="0"/>
                <a:ea typeface="Arial" panose="020B0604020202020204" pitchFamily="34" charset="0"/>
                <a:cs typeface="Times New Roman" panose="02020603050405020304" pitchFamily="18" charset="0"/>
              </a:rPr>
              <a:t>wie</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dringend</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ist</a:t>
            </a:r>
            <a:r>
              <a:rPr lang="en-US" sz="1800" dirty="0">
                <a:effectLst/>
                <a:latin typeface="Arial" panose="020B0604020202020204" pitchFamily="34" charset="0"/>
                <a:ea typeface="Arial" panose="020B0604020202020204" pitchFamily="34" charset="0"/>
                <a:cs typeface="Times New Roman" panose="02020603050405020304" pitchFamily="18" charset="0"/>
              </a:rPr>
              <a:t> es, </a:t>
            </a:r>
            <a:r>
              <a:rPr lang="en-US" sz="1800" dirty="0" err="1">
                <a:effectLst/>
                <a:latin typeface="Arial" panose="020B0604020202020204" pitchFamily="34" charset="0"/>
                <a:ea typeface="Arial" panose="020B0604020202020204" pitchFamily="34" charset="0"/>
                <a:cs typeface="Times New Roman" panose="02020603050405020304" pitchFamily="18" charset="0"/>
              </a:rPr>
              <a:t>wem</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vertraue</a:t>
            </a:r>
            <a:r>
              <a:rPr lang="en-US" sz="1800" dirty="0">
                <a:effectLst/>
                <a:latin typeface="Arial" panose="020B0604020202020204" pitchFamily="34" charset="0"/>
                <a:ea typeface="Arial" panose="020B0604020202020204" pitchFamily="34" charset="0"/>
                <a:cs typeface="Times New Roman" panose="02020603050405020304" pitchFamily="18" charset="0"/>
              </a:rPr>
              <a:t> ich, und wo </a:t>
            </a:r>
            <a:r>
              <a:rPr lang="en-US" sz="1800" dirty="0" err="1">
                <a:effectLst/>
                <a:latin typeface="Arial" panose="020B0604020202020204" pitchFamily="34" charset="0"/>
                <a:ea typeface="Arial" panose="020B0604020202020204" pitchFamily="34" charset="0"/>
                <a:cs typeface="Times New Roman" panose="02020603050405020304" pitchFamily="18" charset="0"/>
              </a:rPr>
              <a:t>ist</a:t>
            </a:r>
            <a:r>
              <a:rPr lang="en-US" sz="1800" dirty="0">
                <a:effectLst/>
                <a:latin typeface="Arial" panose="020B0604020202020204" pitchFamily="34" charset="0"/>
                <a:ea typeface="Arial" panose="020B0604020202020204" pitchFamily="34" charset="0"/>
                <a:cs typeface="Times New Roman" panose="02020603050405020304" pitchFamily="18" charset="0"/>
              </a:rPr>
              <a:t> der Weg am </a:t>
            </a:r>
            <a:r>
              <a:rPr lang="en-US" sz="1800" dirty="0" err="1">
                <a:effectLst/>
                <a:latin typeface="Arial" panose="020B0604020202020204" pitchFamily="34" charset="0"/>
                <a:ea typeface="Arial" panose="020B0604020202020204" pitchFamily="34" charset="0"/>
                <a:cs typeface="Times New Roman" panose="02020603050405020304" pitchFamily="18" charset="0"/>
              </a:rPr>
              <a:t>einfachsten</a:t>
            </a:r>
            <a:r>
              <a:rPr lang="en-US" sz="1800" dirty="0">
                <a:effectLst/>
                <a:latin typeface="Arial" panose="020B0604020202020204" pitchFamily="34" charset="0"/>
                <a:ea typeface="Arial" panose="020B0604020202020204" pitchFamily="34" charset="0"/>
                <a:cs typeface="Times New Roman" panose="02020603050405020304" pitchFamily="18" charset="0"/>
              </a:rPr>
              <a:t>?</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a:p>
            <a:endParaRPr lang="de-DE" dirty="0"/>
          </a:p>
        </p:txBody>
      </p:sp>
      <p:sp>
        <p:nvSpPr>
          <p:cNvPr id="4" name="Fußzeilenplatzhalter 3">
            <a:extLst>
              <a:ext uri="{FF2B5EF4-FFF2-40B4-BE49-F238E27FC236}">
                <a16:creationId xmlns:a16="http://schemas.microsoft.com/office/drawing/2014/main" id="{BC1F5A12-86DD-7058-CA90-7D99B584CD49}"/>
              </a:ext>
            </a:extLst>
          </p:cNvPr>
          <p:cNvSpPr>
            <a:spLocks noGrp="1"/>
          </p:cNvSpPr>
          <p:nvPr>
            <p:ph type="ftr" sz="quarter" idx="4"/>
          </p:nvPr>
        </p:nvSpPr>
        <p:spPr/>
        <p:txBody>
          <a:bodyPr/>
          <a:lstStyle/>
          <a:p>
            <a:r>
              <a:rPr lang="en-GB"/>
              <a:t>Google Analytics für Zugriffe und Verweildauer</a:t>
            </a:r>
            <a:endParaRPr lang="en-DE"/>
          </a:p>
        </p:txBody>
      </p:sp>
    </p:spTree>
    <p:extLst>
      <p:ext uri="{BB962C8B-B14F-4D97-AF65-F5344CB8AC3E}">
        <p14:creationId xmlns:p14="http://schemas.microsoft.com/office/powerpoint/2010/main" val="4194605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E4F2E-1AE0-3299-1291-1A57C03B7B5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CAB22A-0855-1E6A-5550-57E233C05282}"/>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2D62AF8D-1C67-B58B-618B-B2261F26B8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solidFill>
                  <a:srgbClr val="04313F"/>
                </a:solidFill>
                <a:latin typeface="Panton SemiBold"/>
                <a:cs typeface="Arial"/>
              </a:rPr>
              <a:t>Der rückläufige Absatz je Warenkorb und die sinkende Bestellfrequenz im MAT 03.2026 wird teilweise durch einen höheren durchschnittlichen Preis je Artikel aufgefangen. Dadurch wächst der durchschnittliche Umsatz pro Kopf nur leicht. </a:t>
            </a:r>
            <a:endParaRPr lang="de-DE" b="0" dirty="0"/>
          </a:p>
        </p:txBody>
      </p:sp>
      <p:sp>
        <p:nvSpPr>
          <p:cNvPr id="4" name="Foliennummernplatzhalter 3">
            <a:extLst>
              <a:ext uri="{FF2B5EF4-FFF2-40B4-BE49-F238E27FC236}">
                <a16:creationId xmlns:a16="http://schemas.microsoft.com/office/drawing/2014/main" id="{59D01F19-886D-0C70-96BA-08D961ABEC0C}"/>
              </a:ext>
            </a:extLst>
          </p:cNvPr>
          <p:cNvSpPr>
            <a:spLocks noGrp="1"/>
          </p:cNvSpPr>
          <p:nvPr>
            <p:ph type="sldNum" sz="quarter" idx="5"/>
          </p:nvPr>
        </p:nvSpPr>
        <p:spPr/>
        <p:txBody>
          <a:bodyPr/>
          <a:lstStyle/>
          <a:p>
            <a:fld id="{C7E2AA46-1EE7-F043-9637-7CC44D52F063}" type="slidenum">
              <a:rPr lang="de-DE" smtClean="0"/>
              <a:t>18</a:t>
            </a:fld>
            <a:endParaRPr lang="de-DE"/>
          </a:p>
        </p:txBody>
      </p:sp>
    </p:spTree>
    <p:extLst>
      <p:ext uri="{BB962C8B-B14F-4D97-AF65-F5344CB8AC3E}">
        <p14:creationId xmlns:p14="http://schemas.microsoft.com/office/powerpoint/2010/main" val="2974482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3BB02-8E5D-F4F8-F6D8-0C369E7D5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C5F38-00ED-EA2A-D952-D73E682A78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4AE193-BB84-FAE9-8170-E99B75EED4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p:txBody>
      </p:sp>
      <p:sp>
        <p:nvSpPr>
          <p:cNvPr id="4" name="Footer Placeholder 3">
            <a:extLst>
              <a:ext uri="{FF2B5EF4-FFF2-40B4-BE49-F238E27FC236}">
                <a16:creationId xmlns:a16="http://schemas.microsoft.com/office/drawing/2014/main" id="{ED4649D5-C4BA-2BEB-6DC5-1B5008FB33EF}"/>
              </a:ext>
            </a:extLst>
          </p:cNvPr>
          <p:cNvSpPr>
            <a:spLocks noGrp="1"/>
          </p:cNvSpPr>
          <p:nvPr>
            <p:ph type="ftr" sz="quarter" idx="4"/>
          </p:nvPr>
        </p:nvSpPr>
        <p:spPr/>
        <p:txBody>
          <a:bodyPr/>
          <a:lstStyle/>
          <a:p>
            <a:r>
              <a:rPr lang="en-GB"/>
              <a:t>Google Analytics für Zugriffe und Verweildauer</a:t>
            </a:r>
            <a:endParaRPr lang="en-DE"/>
          </a:p>
        </p:txBody>
      </p:sp>
    </p:spTree>
    <p:extLst>
      <p:ext uri="{BB962C8B-B14F-4D97-AF65-F5344CB8AC3E}">
        <p14:creationId xmlns:p14="http://schemas.microsoft.com/office/powerpoint/2010/main" val="3176097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83E92-7588-EEEB-670F-5BFC99BB9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4D713-D437-9A81-A225-BCA36D4C2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3AA2B4-1A52-9BC9-76FA-EBD882E5D1FE}"/>
              </a:ext>
            </a:extLst>
          </p:cNvPr>
          <p:cNvSpPr>
            <a:spLocks noGrp="1"/>
          </p:cNvSpPr>
          <p:nvPr>
            <p:ph type="body" idx="1"/>
          </p:nvPr>
        </p:nvSpPr>
        <p:spPr/>
        <p:txBody>
          <a:bodyPr/>
          <a:lstStyle/>
          <a:p>
            <a:r>
              <a:rPr lang="de-DE" sz="4000" dirty="0"/>
              <a:t>Diese Folie beantwortet die Folgefrage: </a:t>
            </a:r>
            <a:r>
              <a:rPr lang="de-DE" sz="4000" b="1" dirty="0"/>
              <a:t>Wer</a:t>
            </a:r>
            <a:r>
              <a:rPr lang="de-DE" sz="4000" dirty="0"/>
              <a:t> trägt diesen digitalen Versorgungspfad?</a:t>
            </a:r>
            <a:br>
              <a:rPr lang="de-DE" sz="4000" dirty="0"/>
            </a:br>
            <a:endParaRPr lang="de-DE" sz="4000" dirty="0"/>
          </a:p>
          <a:p>
            <a:r>
              <a:rPr lang="de-DE" sz="4000" dirty="0"/>
              <a:t>Das Wachstum im Versandhandel kommt vor allem über </a:t>
            </a:r>
            <a:r>
              <a:rPr lang="de-DE" sz="4000" b="1" dirty="0"/>
              <a:t>mehr Shopper*innen</a:t>
            </a:r>
            <a:r>
              <a:rPr lang="de-DE" sz="4000" dirty="0"/>
              <a:t>, nicht über größere Warenkörbe. </a:t>
            </a:r>
          </a:p>
          <a:p>
            <a:endParaRPr lang="de-DE" sz="4000" dirty="0"/>
          </a:p>
          <a:p>
            <a:pPr marL="171450" indent="-171450">
              <a:buFont typeface="Arial" panose="020B0604020202020204" pitchFamily="34" charset="0"/>
              <a:buChar char="•"/>
            </a:pPr>
            <a:r>
              <a:rPr lang="de-DE" sz="4000" b="1" dirty="0"/>
              <a:t>+3,1 % Online-Shopper*innen</a:t>
            </a:r>
            <a:br>
              <a:rPr lang="de-DE" sz="4000" dirty="0"/>
            </a:br>
            <a:r>
              <a:rPr lang="de-DE" sz="4000" dirty="0"/>
              <a:t>Die Nutzerbasis wächst weiter, wenn auch mit geringerer Dynamik als im Vorjahr. Das Plus zeigt: Digitale Versorgung gewinnt strukturell an Bedeutung. Der Kanal ist kein Zusatz mehr, sondern fester Bestandteil der Versorgungsroutine.</a:t>
            </a:r>
          </a:p>
          <a:p>
            <a:pPr marL="171450" indent="-171450">
              <a:buFont typeface="Arial" panose="020B0604020202020204" pitchFamily="34" charset="0"/>
              <a:buChar char="•"/>
            </a:pPr>
            <a:endParaRPr lang="de-DE" sz="4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err="1">
                <a:effectLst/>
                <a:latin typeface="Arial" panose="020B0604020202020204" pitchFamily="34" charset="0"/>
                <a:ea typeface="Arial" panose="020B0604020202020204" pitchFamily="34" charset="0"/>
                <a:cs typeface="Times New Roman" panose="02020603050405020304" pitchFamily="18" charset="0"/>
              </a:rPr>
              <a:t>Jüngerer</a:t>
            </a:r>
            <a:r>
              <a:rPr lang="en-US" sz="1800" b="1" dirty="0">
                <a:effectLst/>
                <a:latin typeface="Arial" panose="020B0604020202020204" pitchFamily="34" charset="0"/>
                <a:ea typeface="Arial" panose="020B0604020202020204" pitchFamily="34" charset="0"/>
                <a:cs typeface="Times New Roman" panose="02020603050405020304" pitchFamily="18" charset="0"/>
              </a:rPr>
              <a:t> Personas </a:t>
            </a:r>
            <a:r>
              <a:rPr lang="en-US" sz="1800" dirty="0" err="1">
                <a:effectLst/>
                <a:latin typeface="Arial" panose="020B0604020202020204" pitchFamily="34" charset="0"/>
                <a:ea typeface="Arial" panose="020B0604020202020204" pitchFamily="34" charset="0"/>
                <a:cs typeface="Times New Roman" panose="02020603050405020304" pitchFamily="18" charset="0"/>
              </a:rPr>
              <a:t>verzeichnen</a:t>
            </a:r>
            <a:r>
              <a:rPr lang="en-US" sz="1800" dirty="0">
                <a:effectLst/>
                <a:latin typeface="Arial" panose="020B0604020202020204" pitchFamily="34" charset="0"/>
                <a:ea typeface="Arial" panose="020B0604020202020204" pitchFamily="34" charset="0"/>
                <a:cs typeface="Times New Roman" panose="02020603050405020304" pitchFamily="18" charset="0"/>
              </a:rPr>
              <a:t> das </a:t>
            </a:r>
            <a:r>
              <a:rPr lang="en-US" sz="1800" dirty="0" err="1">
                <a:effectLst/>
                <a:latin typeface="Arial" panose="020B0604020202020204" pitchFamily="34" charset="0"/>
                <a:ea typeface="Arial" panose="020B0604020202020204" pitchFamily="34" charset="0"/>
                <a:cs typeface="Times New Roman" panose="02020603050405020304" pitchFamily="18" charset="0"/>
              </a:rPr>
              <a:t>stärkste</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Wachstum</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Im</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rAVP</a:t>
            </a:r>
            <a:r>
              <a:rPr lang="en-US" sz="1800" dirty="0">
                <a:effectLst/>
                <a:latin typeface="Arial" panose="020B0604020202020204" pitchFamily="34" charset="0"/>
                <a:ea typeface="Arial" panose="020B0604020202020204" pitchFamily="34" charset="0"/>
                <a:cs typeface="Times New Roman" panose="02020603050405020304" pitchFamily="18" charset="0"/>
              </a:rPr>
              <a:t> MAT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legt</a:t>
            </a:r>
            <a:r>
              <a:rPr lang="en-US" sz="1800" dirty="0">
                <a:effectLst/>
                <a:latin typeface="Arial" panose="020B0604020202020204" pitchFamily="34" charset="0"/>
                <a:ea typeface="Arial" panose="020B0604020202020204" pitchFamily="34" charset="0"/>
                <a:cs typeface="Times New Roman" panose="02020603050405020304" pitchFamily="18" charset="0"/>
              </a:rPr>
              <a:t> die </a:t>
            </a:r>
            <a:r>
              <a:rPr lang="en-US" sz="1800" dirty="0" err="1">
                <a:effectLst/>
                <a:latin typeface="Arial" panose="020B0604020202020204" pitchFamily="34" charset="0"/>
                <a:ea typeface="Arial" panose="020B0604020202020204" pitchFamily="34" charset="0"/>
                <a:cs typeface="Times New Roman" panose="02020603050405020304" pitchFamily="18" charset="0"/>
              </a:rPr>
              <a:t>männlcihe</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Kohorte</a:t>
            </a:r>
            <a:r>
              <a:rPr lang="en-US" sz="1800" dirty="0">
                <a:effectLst/>
                <a:latin typeface="Arial" panose="020B0604020202020204" pitchFamily="34" charset="0"/>
                <a:ea typeface="Arial" panose="020B0604020202020204" pitchFamily="34" charset="0"/>
                <a:cs typeface="Times New Roman" panose="02020603050405020304" pitchFamily="18" charset="0"/>
              </a:rPr>
              <a:t> 18-29 </a:t>
            </a:r>
            <a:r>
              <a:rPr lang="en-US" sz="1800" dirty="0" err="1">
                <a:effectLst/>
                <a:latin typeface="Arial" panose="020B0604020202020204" pitchFamily="34" charset="0"/>
                <a:ea typeface="Arial" panose="020B0604020202020204" pitchFamily="34" charset="0"/>
                <a:cs typeface="Times New Roman" panose="02020603050405020304" pitchFamily="18" charset="0"/>
              </a:rPr>
              <a:t>satte</a:t>
            </a:r>
            <a:r>
              <a:rPr lang="en-US" sz="1800" dirty="0">
                <a:effectLst/>
                <a:latin typeface="Arial" panose="020B0604020202020204" pitchFamily="34" charset="0"/>
                <a:ea typeface="Arial" panose="020B0604020202020204" pitchFamily="34" charset="0"/>
                <a:cs typeface="Times New Roman" panose="02020603050405020304" pitchFamily="18" charset="0"/>
              </a:rPr>
              <a:t> 9,8 % </a:t>
            </a:r>
            <a:r>
              <a:rPr lang="en-US" sz="1800" dirty="0" err="1">
                <a:effectLst/>
                <a:latin typeface="Arial" panose="020B0604020202020204" pitchFamily="34" charset="0"/>
                <a:ea typeface="Arial" panose="020B0604020202020204" pitchFamily="34" charset="0"/>
                <a:cs typeface="Times New Roman" panose="02020603050405020304" pitchFamily="18" charset="0"/>
              </a:rPr>
              <a:t>zu</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Durchschnitt</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liegt</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bei</a:t>
            </a:r>
            <a:r>
              <a:rPr lang="en-US" sz="1800" dirty="0">
                <a:effectLst/>
                <a:latin typeface="Arial" panose="020B0604020202020204" pitchFamily="34" charset="0"/>
                <a:ea typeface="Arial" panose="020B0604020202020204" pitchFamily="34" charset="0"/>
                <a:cs typeface="Times New Roman" panose="02020603050405020304" pitchFamily="18" charset="0"/>
              </a:rPr>
              <a:t> 4,1 %). Das </a:t>
            </a:r>
            <a:r>
              <a:rPr lang="en-US" sz="1800" dirty="0" err="1">
                <a:effectLst/>
                <a:latin typeface="Arial" panose="020B0604020202020204" pitchFamily="34" charset="0"/>
                <a:ea typeface="Arial" panose="020B0604020202020204" pitchFamily="34" charset="0"/>
                <a:cs typeface="Times New Roman" panose="02020603050405020304" pitchFamily="18" charset="0"/>
              </a:rPr>
              <a:t>ist</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strategisch</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wichtig</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weil</a:t>
            </a:r>
            <a:r>
              <a:rPr lang="en-US" sz="1800" dirty="0">
                <a:effectLst/>
                <a:latin typeface="Arial" panose="020B0604020202020204" pitchFamily="34" charset="0"/>
                <a:ea typeface="Arial" panose="020B0604020202020204" pitchFamily="34" charset="0"/>
                <a:cs typeface="Times New Roman" panose="02020603050405020304" pitchFamily="18" charset="0"/>
              </a:rPr>
              <a:t> es </a:t>
            </a:r>
            <a:r>
              <a:rPr lang="en-US" sz="1800" dirty="0" err="1">
                <a:effectLst/>
                <a:latin typeface="Arial" panose="020B0604020202020204" pitchFamily="34" charset="0"/>
                <a:ea typeface="Arial" panose="020B0604020202020204" pitchFamily="34" charset="0"/>
                <a:cs typeface="Times New Roman" panose="02020603050405020304" pitchFamily="18" charset="0"/>
              </a:rPr>
              <a:t>zeigt</a:t>
            </a:r>
            <a:r>
              <a:rPr lang="en-US" sz="1800" dirty="0">
                <a:effectLst/>
                <a:latin typeface="Arial" panose="020B0604020202020204" pitchFamily="34" charset="0"/>
                <a:ea typeface="Arial" panose="020B0604020202020204" pitchFamily="34" charset="0"/>
                <a:cs typeface="Times New Roman" panose="02020603050405020304" pitchFamily="18" charset="0"/>
              </a:rPr>
              <a:t>: Der Kanal </a:t>
            </a:r>
            <a:r>
              <a:rPr lang="en-US" sz="1800" dirty="0" err="1">
                <a:effectLst/>
                <a:latin typeface="Arial" panose="020B0604020202020204" pitchFamily="34" charset="0"/>
                <a:ea typeface="Arial" panose="020B0604020202020204" pitchFamily="34" charset="0"/>
                <a:cs typeface="Times New Roman" panose="02020603050405020304" pitchFamily="18" charset="0"/>
              </a:rPr>
              <a:t>rekrutiert</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weiter</a:t>
            </a:r>
            <a:r>
              <a:rPr lang="en-US" sz="1800" dirty="0">
                <a:effectLst/>
                <a:latin typeface="Arial" panose="020B0604020202020204" pitchFamily="34" charset="0"/>
                <a:ea typeface="Arial" panose="020B0604020202020204" pitchFamily="34" charset="0"/>
                <a:cs typeface="Times New Roman" panose="02020603050405020304" pitchFamily="18" charset="0"/>
              </a:rPr>
              <a:t>. Er </a:t>
            </a:r>
            <a:r>
              <a:rPr lang="en-US" sz="1800" dirty="0" err="1">
                <a:effectLst/>
                <a:latin typeface="Arial" panose="020B0604020202020204" pitchFamily="34" charset="0"/>
                <a:ea typeface="Arial" panose="020B0604020202020204" pitchFamily="34" charset="0"/>
                <a:cs typeface="Times New Roman" panose="02020603050405020304" pitchFamily="18" charset="0"/>
              </a:rPr>
              <a:t>lebt</a:t>
            </a:r>
            <a:r>
              <a:rPr lang="en-US" sz="1800" dirty="0">
                <a:effectLst/>
                <a:latin typeface="Arial" panose="020B0604020202020204" pitchFamily="34" charset="0"/>
                <a:ea typeface="Arial" panose="020B0604020202020204" pitchFamily="34" charset="0"/>
                <a:cs typeface="Times New Roman" panose="02020603050405020304" pitchFamily="18" charset="0"/>
              </a:rPr>
              <a:t> nicht </a:t>
            </a:r>
            <a:r>
              <a:rPr lang="en-US" sz="1800" dirty="0" err="1">
                <a:effectLst/>
                <a:latin typeface="Arial" panose="020B0604020202020204" pitchFamily="34" charset="0"/>
                <a:ea typeface="Arial" panose="020B0604020202020204" pitchFamily="34" charset="0"/>
                <a:cs typeface="Times New Roman" panose="02020603050405020304" pitchFamily="18" charset="0"/>
              </a:rPr>
              <a:t>nur</a:t>
            </a:r>
            <a:r>
              <a:rPr lang="en-US" sz="1800" dirty="0">
                <a:effectLst/>
                <a:latin typeface="Arial" panose="020B0604020202020204" pitchFamily="34" charset="0"/>
                <a:ea typeface="Arial" panose="020B0604020202020204" pitchFamily="34" charset="0"/>
                <a:cs typeface="Times New Roman" panose="02020603050405020304" pitchFamily="18" charset="0"/>
              </a:rPr>
              <a:t> von </a:t>
            </a:r>
            <a:r>
              <a:rPr lang="en-US" sz="1800" dirty="0" err="1">
                <a:effectLst/>
                <a:latin typeface="Arial" panose="020B0604020202020204" pitchFamily="34" charset="0"/>
                <a:ea typeface="Arial" panose="020B0604020202020204" pitchFamily="34" charset="0"/>
                <a:cs typeface="Times New Roman" panose="02020603050405020304" pitchFamily="18" charset="0"/>
              </a:rPr>
              <a:t>Wiederkäufer</a:t>
            </a:r>
            <a:r>
              <a:rPr lang="en-US" sz="1800" dirty="0">
                <a:effectLst/>
                <a:latin typeface="Arial" panose="020B0604020202020204" pitchFamily="34" charset="0"/>
                <a:ea typeface="Arial" panose="020B0604020202020204" pitchFamily="34" charset="0"/>
                <a:cs typeface="Times New Roman" panose="02020603050405020304" pitchFamily="18" charset="0"/>
              </a:rPr>
              <a:t>*</a:t>
            </a:r>
            <a:r>
              <a:rPr lang="en-US" sz="1800" dirty="0" err="1">
                <a:effectLst/>
                <a:latin typeface="Arial" panose="020B0604020202020204" pitchFamily="34" charset="0"/>
                <a:ea typeface="Arial" panose="020B0604020202020204" pitchFamily="34" charset="0"/>
                <a:cs typeface="Times New Roman" panose="02020603050405020304" pitchFamily="18" charset="0"/>
              </a:rPr>
              <a:t>innen</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sondern</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gewinnt</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neue</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Nutzergruppen</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Jüngere</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Zielgruppen</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sind</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dabei</a:t>
            </a:r>
            <a:r>
              <a:rPr lang="en-US" sz="1800" dirty="0">
                <a:effectLst/>
                <a:latin typeface="Arial" panose="020B0604020202020204" pitchFamily="34" charset="0"/>
                <a:ea typeface="Arial" panose="020B0604020202020204" pitchFamily="34" charset="0"/>
                <a:cs typeface="Times New Roman" panose="02020603050405020304" pitchFamily="18" charset="0"/>
              </a:rPr>
              <a:t> oft </a:t>
            </a:r>
            <a:r>
              <a:rPr lang="en-US" sz="1800" dirty="0" err="1">
                <a:effectLst/>
                <a:latin typeface="Arial" panose="020B0604020202020204" pitchFamily="34" charset="0"/>
                <a:ea typeface="Arial" panose="020B0604020202020204" pitchFamily="34" charset="0"/>
                <a:cs typeface="Times New Roman" panose="02020603050405020304" pitchFamily="18" charset="0"/>
              </a:rPr>
              <a:t>digitaler</a:t>
            </a:r>
            <a:r>
              <a:rPr lang="en-US" sz="1800" dirty="0">
                <a:effectLst/>
                <a:latin typeface="Arial" panose="020B0604020202020204" pitchFamily="34" charset="0"/>
                <a:ea typeface="Arial" panose="020B0604020202020204" pitchFamily="34" charset="0"/>
                <a:cs typeface="Times New Roman" panose="02020603050405020304" pitchFamily="18" charset="0"/>
              </a:rPr>
              <a:t> in der Recherche, </a:t>
            </a:r>
            <a:r>
              <a:rPr lang="en-US" sz="1800" dirty="0" err="1">
                <a:effectLst/>
                <a:latin typeface="Arial" panose="020B0604020202020204" pitchFamily="34" charset="0"/>
                <a:ea typeface="Arial" panose="020B0604020202020204" pitchFamily="34" charset="0"/>
                <a:cs typeface="Times New Roman" panose="02020603050405020304" pitchFamily="18" charset="0"/>
              </a:rPr>
              <a:t>schneller</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im</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Vergleich</a:t>
            </a:r>
            <a:r>
              <a:rPr lang="en-US" sz="1800" dirty="0">
                <a:effectLst/>
                <a:latin typeface="Arial" panose="020B0604020202020204" pitchFamily="34" charset="0"/>
                <a:ea typeface="Arial" panose="020B0604020202020204" pitchFamily="34" charset="0"/>
                <a:cs typeface="Times New Roman" panose="02020603050405020304" pitchFamily="18" charset="0"/>
              </a:rPr>
              <a:t> und </a:t>
            </a:r>
            <a:r>
              <a:rPr lang="en-US" sz="1800" dirty="0" err="1">
                <a:effectLst/>
                <a:latin typeface="Arial" panose="020B0604020202020204" pitchFamily="34" charset="0"/>
                <a:ea typeface="Arial" panose="020B0604020202020204" pitchFamily="34" charset="0"/>
                <a:cs typeface="Times New Roman" panose="02020603050405020304" pitchFamily="18" charset="0"/>
              </a:rPr>
              <a:t>weniger</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kanalgebunden</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Wer</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diese</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Nutzer</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früh</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gewinnt</a:t>
            </a:r>
            <a:r>
              <a:rPr lang="en-US" sz="1800" dirty="0">
                <a:effectLst/>
                <a:latin typeface="Arial" panose="020B0604020202020204" pitchFamily="34" charset="0"/>
                <a:ea typeface="Arial" panose="020B0604020202020204" pitchFamily="34" charset="0"/>
                <a:cs typeface="Times New Roman" panose="02020603050405020304" pitchFamily="18" charset="0"/>
              </a:rPr>
              <a:t>, hat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eine</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realistische</a:t>
            </a:r>
            <a:r>
              <a:rPr lang="en-US" sz="1800" dirty="0">
                <a:effectLst/>
                <a:latin typeface="Arial" panose="020B0604020202020204" pitchFamily="34" charset="0"/>
                <a:ea typeface="Arial" panose="020B0604020202020204" pitchFamily="34" charset="0"/>
                <a:cs typeface="Times New Roman" panose="02020603050405020304" pitchFamily="18" charset="0"/>
              </a:rPr>
              <a:t> Chance auf </a:t>
            </a:r>
            <a:r>
              <a:rPr lang="en-US" sz="1800" dirty="0" err="1">
                <a:effectLst/>
                <a:latin typeface="Arial" panose="020B0604020202020204" pitchFamily="34" charset="0"/>
                <a:ea typeface="Arial" panose="020B0604020202020204" pitchFamily="34" charset="0"/>
                <a:cs typeface="Times New Roman" panose="02020603050405020304" pitchFamily="18" charset="0"/>
              </a:rPr>
              <a:t>langfristige</a:t>
            </a:r>
            <a:r>
              <a:rPr lang="en-US" sz="1800"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err="1">
                <a:effectLst/>
                <a:latin typeface="Arial" panose="020B0604020202020204" pitchFamily="34" charset="0"/>
                <a:ea typeface="Arial" panose="020B0604020202020204" pitchFamily="34" charset="0"/>
                <a:cs typeface="Times New Roman" panose="02020603050405020304" pitchFamily="18" charset="0"/>
              </a:rPr>
              <a:t>Wiederkauflogik</a:t>
            </a:r>
            <a:r>
              <a:rPr lang="en-US" sz="1800" dirty="0">
                <a:effectLst/>
                <a:latin typeface="Arial" panose="020B0604020202020204" pitchFamily="34" charset="0"/>
                <a:ea typeface="Arial" panose="020B0604020202020204" pitchFamily="34" charset="0"/>
                <a:cs typeface="Times New Roman" panose="02020603050405020304" pitchFamily="18" charset="0"/>
              </a:rPr>
              <a:t>.</a:t>
            </a:r>
            <a:br>
              <a:rPr lang="de-DE" sz="4000" dirty="0"/>
            </a:br>
            <a:endParaRPr lang="de-DE"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4000" dirty="0"/>
          </a:p>
        </p:txBody>
      </p:sp>
      <p:sp>
        <p:nvSpPr>
          <p:cNvPr id="4" name="Footer Placeholder 3">
            <a:extLst>
              <a:ext uri="{FF2B5EF4-FFF2-40B4-BE49-F238E27FC236}">
                <a16:creationId xmlns:a16="http://schemas.microsoft.com/office/drawing/2014/main" id="{E8D74D93-6BD0-6A06-0D1D-EFCA9FEEBB24}"/>
              </a:ext>
            </a:extLst>
          </p:cNvPr>
          <p:cNvSpPr>
            <a:spLocks noGrp="1"/>
          </p:cNvSpPr>
          <p:nvPr>
            <p:ph type="ftr" sz="quarter" idx="4"/>
          </p:nvPr>
        </p:nvSpPr>
        <p:spPr/>
        <p:txBody>
          <a:bodyPr/>
          <a:lstStyle/>
          <a:p>
            <a:r>
              <a:rPr lang="en-GB"/>
              <a:t>Google Analytics für Zugriffe und Verweildauer</a:t>
            </a:r>
            <a:endParaRPr lang="en-DE"/>
          </a:p>
        </p:txBody>
      </p:sp>
    </p:spTree>
    <p:extLst>
      <p:ext uri="{BB962C8B-B14F-4D97-AF65-F5344CB8AC3E}">
        <p14:creationId xmlns:p14="http://schemas.microsoft.com/office/powerpoint/2010/main" val="171707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Wenn wir uns nicht die Wachstumsdynamik, sondern die aktuelle Struktur anschauen, wird das Bild klarer: </a:t>
            </a:r>
            <a:br>
              <a:rPr lang="de-DE" dirty="0"/>
            </a:br>
            <a:br>
              <a:rPr lang="de-DE" dirty="0"/>
            </a:br>
            <a:r>
              <a:rPr lang="de-DE" dirty="0"/>
              <a:t>Der CHC-Versandhandel wird heute vor allem von erwachsenen und älteren Zielgruppen getragen. Das Durchschnittsalter liegt bei 49,8 Jahren und damit deutlich über dem klassischen E-Commerce-Mittel von </a:t>
            </a:r>
            <a:r>
              <a:rPr lang="de-DE" dirty="0" err="1"/>
              <a:t>ca</a:t>
            </a:r>
            <a:r>
              <a:rPr lang="de-DE" dirty="0"/>
              <a:t> 40- 45 Jahren. Besonders relevant sind die Altersgruppen zwischen 30 und 69 Jahren. </a:t>
            </a:r>
            <a:br>
              <a:rPr lang="de-DE" dirty="0"/>
            </a:br>
            <a:br>
              <a:rPr lang="de-DE" dirty="0"/>
            </a:br>
            <a:r>
              <a:rPr lang="de-DE" dirty="0"/>
              <a:t>Heißt unterm Strich: Der Kanal verjüngt sich am unteren Rand, aber seine ökonomische Basis liegt klar in der Mitte bei den kaufkräftigeren, therapieintensiveren und </a:t>
            </a:r>
            <a:r>
              <a:rPr lang="de-DE" dirty="0" err="1"/>
              <a:t>Selfcare</a:t>
            </a:r>
            <a:r>
              <a:rPr lang="de-DE" dirty="0"/>
              <a:t>-affinen Zielgruppen. Dazu kommt ein deutlicher Frauenüberhang mit insgesamt 64,7 % - auch das ist für Sortimentslogik, Kommunikation und Aktivierung hochrelevant.</a:t>
            </a:r>
            <a:endParaRPr lang="de-DE" sz="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Fußzeilenplatzhalt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Google Analytics für Zugriffe und Verweildauer</a:t>
            </a:r>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639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86984-7CCA-0549-212B-F9F0DFC2B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34F0D-D348-EDB5-C56C-8D1F032EB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BAFF2-8F99-91BC-A94D-2135D408EF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4000" dirty="0"/>
          </a:p>
        </p:txBody>
      </p:sp>
      <p:sp>
        <p:nvSpPr>
          <p:cNvPr id="4" name="Footer Placeholder 3">
            <a:extLst>
              <a:ext uri="{FF2B5EF4-FFF2-40B4-BE49-F238E27FC236}">
                <a16:creationId xmlns:a16="http://schemas.microsoft.com/office/drawing/2014/main" id="{798A2D8F-B79D-649C-F81A-8EAF8AE43952}"/>
              </a:ext>
            </a:extLst>
          </p:cNvPr>
          <p:cNvSpPr>
            <a:spLocks noGrp="1"/>
          </p:cNvSpPr>
          <p:nvPr>
            <p:ph type="ftr" sz="quarter" idx="4"/>
          </p:nvPr>
        </p:nvSpPr>
        <p:spPr/>
        <p:txBody>
          <a:bodyPr/>
          <a:lstStyle/>
          <a:p>
            <a:r>
              <a:rPr lang="en-GB"/>
              <a:t>Google Analytics für Zugriffe und Verweildauer</a:t>
            </a:r>
            <a:endParaRPr lang="en-DE"/>
          </a:p>
        </p:txBody>
      </p:sp>
    </p:spTree>
    <p:extLst>
      <p:ext uri="{BB962C8B-B14F-4D97-AF65-F5344CB8AC3E}">
        <p14:creationId xmlns:p14="http://schemas.microsoft.com/office/powerpoint/2010/main" val="3987378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5F922-E6EE-A164-8B91-B4B7B9CD2B8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EE996F5-0E94-D582-0B1B-0AB089F7D52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4A2F5FA-0AAE-E15B-8F77-29955D290211}"/>
              </a:ext>
            </a:extLst>
          </p:cNvPr>
          <p:cNvSpPr>
            <a:spLocks noGrp="1"/>
          </p:cNvSpPr>
          <p:nvPr>
            <p:ph type="body" idx="1"/>
          </p:nvPr>
        </p:nvSpPr>
        <p:spPr/>
        <p:txBody>
          <a:bodyPr/>
          <a:lstStyle/>
          <a:p>
            <a:endParaRPr lang="de-DE" dirty="0"/>
          </a:p>
        </p:txBody>
      </p:sp>
      <p:sp>
        <p:nvSpPr>
          <p:cNvPr id="4" name="Fußzeilenplatzhalter 3">
            <a:extLst>
              <a:ext uri="{FF2B5EF4-FFF2-40B4-BE49-F238E27FC236}">
                <a16:creationId xmlns:a16="http://schemas.microsoft.com/office/drawing/2014/main" id="{568B954F-794F-9DFB-EA9E-BFB37BDD99F9}"/>
              </a:ext>
            </a:extLst>
          </p:cNvPr>
          <p:cNvSpPr>
            <a:spLocks noGrp="1"/>
          </p:cNvSpPr>
          <p:nvPr>
            <p:ph type="ftr" sz="quarter" idx="4"/>
          </p:nvPr>
        </p:nvSpPr>
        <p:spPr/>
        <p:txBody>
          <a:bodyPr/>
          <a:lstStyle/>
          <a:p>
            <a:r>
              <a:rPr lang="en-GB"/>
              <a:t>Google Analytics für Zugriffe und Verweildauer</a:t>
            </a:r>
            <a:endParaRPr lang="en-DE"/>
          </a:p>
        </p:txBody>
      </p:sp>
    </p:spTree>
    <p:extLst>
      <p:ext uri="{BB962C8B-B14F-4D97-AF65-F5344CB8AC3E}">
        <p14:creationId xmlns:p14="http://schemas.microsoft.com/office/powerpoint/2010/main" val="1707275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0B6F150C-C106-DDEF-79A4-C1EEF9069F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88988">
              <a:defRPr sz="1600" b="1">
                <a:solidFill>
                  <a:schemeClr val="tx1"/>
                </a:solidFill>
                <a:latin typeface="Arial" panose="020B0604020202020204" pitchFamily="34" charset="0"/>
                <a:cs typeface="Arial" panose="020B0604020202020204" pitchFamily="34" charset="0"/>
              </a:defRPr>
            </a:lvl1pPr>
            <a:lvl2pPr marL="742950" indent="-285750" defTabSz="788988">
              <a:defRPr sz="1600" b="1">
                <a:solidFill>
                  <a:schemeClr val="tx1"/>
                </a:solidFill>
                <a:latin typeface="Arial" panose="020B0604020202020204" pitchFamily="34" charset="0"/>
                <a:cs typeface="Arial" panose="020B0604020202020204" pitchFamily="34" charset="0"/>
              </a:defRPr>
            </a:lvl2pPr>
            <a:lvl3pPr marL="1143000" indent="-228600" defTabSz="788988">
              <a:defRPr sz="1600" b="1">
                <a:solidFill>
                  <a:schemeClr val="tx1"/>
                </a:solidFill>
                <a:latin typeface="Arial" panose="020B0604020202020204" pitchFamily="34" charset="0"/>
                <a:cs typeface="Arial" panose="020B0604020202020204" pitchFamily="34" charset="0"/>
              </a:defRPr>
            </a:lvl3pPr>
            <a:lvl4pPr marL="1600200" indent="-228600" defTabSz="788988">
              <a:defRPr sz="1600" b="1">
                <a:solidFill>
                  <a:schemeClr val="tx1"/>
                </a:solidFill>
                <a:latin typeface="Arial" panose="020B0604020202020204" pitchFamily="34" charset="0"/>
                <a:cs typeface="Arial" panose="020B0604020202020204" pitchFamily="34" charset="0"/>
              </a:defRPr>
            </a:lvl4pPr>
            <a:lvl5pPr marL="2057400" indent="-228600" defTabSz="788988">
              <a:defRPr sz="1600" b="1">
                <a:solidFill>
                  <a:schemeClr val="tx1"/>
                </a:solidFill>
                <a:latin typeface="Arial" panose="020B0604020202020204" pitchFamily="34" charset="0"/>
                <a:cs typeface="Arial" panose="020B0604020202020204" pitchFamily="34" charset="0"/>
              </a:defRPr>
            </a:lvl5pPr>
            <a:lvl6pPr marL="2514600" indent="-228600" defTabSz="788988"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defTabSz="788988"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defTabSz="788988"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defTabSz="788988"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368FEA52-6456-5C40-B4EA-790FE8A527EB}" type="slidenum">
              <a:rPr lang="de-DE" altLang="de-DE" sz="1100" b="0">
                <a:solidFill>
                  <a:srgbClr val="000000"/>
                </a:solidFill>
                <a:latin typeface="Times New Roman" panose="02020603050405020304" pitchFamily="18" charset="0"/>
              </a:rPr>
              <a:pPr/>
              <a:t>23</a:t>
            </a:fld>
            <a:endParaRPr lang="de-DE" altLang="de-DE" sz="1100" b="0" dirty="0">
              <a:solidFill>
                <a:srgbClr val="000000"/>
              </a:solidFill>
              <a:latin typeface="Times New Roman" panose="02020603050405020304" pitchFamily="18" charset="0"/>
            </a:endParaRPr>
          </a:p>
        </p:txBody>
      </p:sp>
      <p:sp>
        <p:nvSpPr>
          <p:cNvPr id="11267" name="Rectangle 2">
            <a:extLst>
              <a:ext uri="{FF2B5EF4-FFF2-40B4-BE49-F238E27FC236}">
                <a16:creationId xmlns:a16="http://schemas.microsoft.com/office/drawing/2014/main" id="{9305170C-5771-022D-696A-DE0CA8F54AED}"/>
              </a:ext>
            </a:extLst>
          </p:cNvPr>
          <p:cNvSpPr>
            <a:spLocks noGrp="1" noRot="1" noChangeAspect="1" noChangeArrowheads="1" noTextEdit="1"/>
          </p:cNvSpPr>
          <p:nvPr>
            <p:ph type="sldImg"/>
          </p:nvPr>
        </p:nvSpPr>
        <p:spPr/>
        <p:txBody>
          <a:bodyPr/>
          <a:lstStyle/>
          <a:p>
            <a:endParaRPr lang="en-US"/>
          </a:p>
        </p:txBody>
      </p:sp>
      <p:sp>
        <p:nvSpPr>
          <p:cNvPr id="11268" name="Rectangle 3">
            <a:extLst>
              <a:ext uri="{FF2B5EF4-FFF2-40B4-BE49-F238E27FC236}">
                <a16:creationId xmlns:a16="http://schemas.microsoft.com/office/drawing/2014/main" id="{BBB01624-B6E9-D024-811A-B35F3BDD1BA7}"/>
              </a:ext>
            </a:extLst>
          </p:cNvPr>
          <p:cNvSpPr>
            <a:spLocks noGrp="1" noChangeArrowheads="1"/>
          </p:cNvSpPr>
          <p:nvPr>
            <p:ph type="body" idx="1"/>
          </p:nvPr>
        </p:nvSpPr>
        <p:spPr bwMode="auto">
          <a:xfrm>
            <a:off x="681038" y="4691063"/>
            <a:ext cx="5435600" cy="44402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00" tIns="46700" rIns="93400" bIns="46700"/>
          <a:lstStyle/>
          <a:p>
            <a:endParaRPr lang="en-US" altLang="de-DE" dirty="0">
              <a:latin typeface="Arial" panose="020B0604020202020204" pitchFamily="34" charset="0"/>
            </a:endParaRPr>
          </a:p>
        </p:txBody>
      </p:sp>
    </p:spTree>
    <p:extLst>
      <p:ext uri="{BB962C8B-B14F-4D97-AF65-F5344CB8AC3E}">
        <p14:creationId xmlns:p14="http://schemas.microsoft.com/office/powerpoint/2010/main" val="345686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D1B07-6223-F66C-07CA-413343076C6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304F75F-8827-9E84-B676-F0425DF6480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2452744-58F1-3FF8-FA98-AA30731BE64F}"/>
              </a:ext>
            </a:extLst>
          </p:cNvPr>
          <p:cNvSpPr>
            <a:spLocks noGrp="1"/>
          </p:cNvSpPr>
          <p:nvPr>
            <p:ph type="body" idx="1"/>
          </p:nvPr>
        </p:nvSpPr>
        <p:spPr>
          <a:xfrm>
            <a:off x="679450" y="4751388"/>
            <a:ext cx="5438775" cy="3889375"/>
          </a:xfrm>
          <a:prstGeom prst="rect">
            <a:avLst/>
          </a:prstGeom>
        </p:spPr>
        <p:txBody>
          <a:bodyPr/>
          <a:lstStyle/>
          <a:p>
            <a:endParaRPr lang="de-DE" dirty="0"/>
          </a:p>
        </p:txBody>
      </p:sp>
      <p:sp>
        <p:nvSpPr>
          <p:cNvPr id="4" name="Foliennummernplatzhalter 3">
            <a:extLst>
              <a:ext uri="{FF2B5EF4-FFF2-40B4-BE49-F238E27FC236}">
                <a16:creationId xmlns:a16="http://schemas.microsoft.com/office/drawing/2014/main" id="{455C7214-39D9-6DF4-9D23-2BFFC92CB5CB}"/>
              </a:ext>
            </a:extLst>
          </p:cNvPr>
          <p:cNvSpPr>
            <a:spLocks noGrp="1"/>
          </p:cNvSpPr>
          <p:nvPr>
            <p:ph type="sldNum" sz="quarter" idx="5"/>
          </p:nvPr>
        </p:nvSpPr>
        <p:spPr/>
        <p:txBody>
          <a:bodyPr/>
          <a:lstStyle/>
          <a:p>
            <a:fld id="{81D8FCF5-6FE5-499C-838D-4C9E197D70F9}" type="slidenum">
              <a:rPr lang="en-GB" smtClean="0"/>
              <a:pPr/>
              <a:t>26</a:t>
            </a:fld>
            <a:endParaRPr lang="en-GB"/>
          </a:p>
        </p:txBody>
      </p:sp>
    </p:spTree>
    <p:extLst>
      <p:ext uri="{BB962C8B-B14F-4D97-AF65-F5344CB8AC3E}">
        <p14:creationId xmlns:p14="http://schemas.microsoft.com/office/powerpoint/2010/main" val="2160488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en-GB"/>
              <a:t>Google Analytics für Zugriffe und Verweildauer</a:t>
            </a:r>
            <a:endParaRPr lang="en-DE"/>
          </a:p>
        </p:txBody>
      </p:sp>
    </p:spTree>
    <p:extLst>
      <p:ext uri="{BB962C8B-B14F-4D97-AF65-F5344CB8AC3E}">
        <p14:creationId xmlns:p14="http://schemas.microsoft.com/office/powerpoint/2010/main" val="2697828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34BA03F-909E-2944-BADE-5E982539BA07}" type="slidenum">
              <a:rPr lang="de-DE" smtClean="0"/>
              <a:pPr/>
              <a:t>3</a:t>
            </a:fld>
            <a:endParaRPr lang="de-DE"/>
          </a:p>
        </p:txBody>
      </p:sp>
    </p:spTree>
    <p:extLst>
      <p:ext uri="{BB962C8B-B14F-4D97-AF65-F5344CB8AC3E}">
        <p14:creationId xmlns:p14="http://schemas.microsoft.com/office/powerpoint/2010/main" val="2887283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14600" y="857250"/>
            <a:ext cx="4114800" cy="231457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7E2AA46-1EE7-F043-9637-7CC44D52F063}" type="slidenum">
              <a:rPr lang="de-DE" smtClean="0"/>
              <a:pPr/>
              <a:t>6</a:t>
            </a:fld>
            <a:endParaRPr lang="de-DE"/>
          </a:p>
        </p:txBody>
      </p:sp>
    </p:spTree>
    <p:extLst>
      <p:ext uri="{BB962C8B-B14F-4D97-AF65-F5344CB8AC3E}">
        <p14:creationId xmlns:p14="http://schemas.microsoft.com/office/powerpoint/2010/main" val="150641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34BA03F-909E-2944-BADE-5E982539BA07}" type="slidenum">
              <a:rPr lang="de-DE" smtClean="0"/>
              <a:t>7</a:t>
            </a:fld>
            <a:endParaRPr lang="de-DE"/>
          </a:p>
        </p:txBody>
      </p:sp>
    </p:spTree>
    <p:extLst>
      <p:ext uri="{BB962C8B-B14F-4D97-AF65-F5344CB8AC3E}">
        <p14:creationId xmlns:p14="http://schemas.microsoft.com/office/powerpoint/2010/main" val="4223491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Bevor wir in die Analyse einsteigen, ein kurzer Blick auf unsere Basis:</a:t>
            </a:r>
            <a:br>
              <a:rPr lang="de-DE" dirty="0"/>
            </a:br>
            <a:br>
              <a:rPr lang="de-DE" dirty="0"/>
            </a:br>
            <a:r>
              <a:rPr lang="de-DE" dirty="0"/>
              <a:t>Wir arbeiten mit </a:t>
            </a:r>
            <a:r>
              <a:rPr lang="de-DE" b="1" dirty="0"/>
              <a:t>echten Transaktionsdaten aus dem deutschen Versandhandel</a:t>
            </a:r>
            <a:r>
              <a:rPr lang="de-DE" dirty="0"/>
              <a:t>.</a:t>
            </a:r>
          </a:p>
          <a:p>
            <a:r>
              <a:rPr lang="de-DE" dirty="0"/>
              <a:t>Rund </a:t>
            </a:r>
            <a:r>
              <a:rPr lang="de-DE" b="1" dirty="0"/>
              <a:t>70 Prozent des Marktes</a:t>
            </a:r>
            <a:r>
              <a:rPr lang="de-DE" dirty="0"/>
              <a:t> sind in unserer Datenbasis abgedeckt- also ein ausreichend breiter Querschnitt, um auf 100 Prozent hochzurechnen und reale Marktbewegungen präzise abzubilden.</a:t>
            </a:r>
          </a:p>
          <a:p>
            <a:br>
              <a:rPr lang="de-DE" dirty="0"/>
            </a:br>
            <a:r>
              <a:rPr lang="de-DE" dirty="0"/>
              <a:t>Entscheidend ist: Wir sehen </a:t>
            </a:r>
            <a:r>
              <a:rPr lang="de-DE" b="1" dirty="0"/>
              <a:t>Preis</a:t>
            </a:r>
            <a:r>
              <a:rPr lang="de-DE" dirty="0"/>
              <a:t>, </a:t>
            </a:r>
            <a:r>
              <a:rPr lang="de-DE" b="1" dirty="0"/>
              <a:t>Warenkorb</a:t>
            </a:r>
            <a:r>
              <a:rPr lang="de-DE" dirty="0"/>
              <a:t>, </a:t>
            </a:r>
            <a:r>
              <a:rPr lang="de-DE" b="1" dirty="0"/>
              <a:t>Kaufzeitpunkt</a:t>
            </a:r>
            <a:r>
              <a:rPr lang="de-DE" dirty="0"/>
              <a:t>, </a:t>
            </a:r>
            <a:r>
              <a:rPr lang="de-DE" b="1" dirty="0"/>
              <a:t>Kategorie</a:t>
            </a:r>
            <a:r>
              <a:rPr lang="de-DE" dirty="0"/>
              <a:t>, </a:t>
            </a:r>
            <a:r>
              <a:rPr lang="de-DE" b="1" dirty="0"/>
              <a:t>Region, </a:t>
            </a:r>
            <a:r>
              <a:rPr lang="de-DE" dirty="0"/>
              <a:t>also genau die Dimensionen, die notwendig sind, um die tatsächliche Versorgungsrealität zu verstehen.</a:t>
            </a:r>
          </a:p>
        </p:txBody>
      </p:sp>
      <p:sp>
        <p:nvSpPr>
          <p:cNvPr id="4" name="Fußzeilenplatzhalter 3"/>
          <p:cNvSpPr>
            <a:spLocks noGrp="1"/>
          </p:cNvSpPr>
          <p:nvPr>
            <p:ph type="ftr" sz="quarter" idx="4"/>
          </p:nvPr>
        </p:nvSpPr>
        <p:spPr/>
        <p:txBody>
          <a:bodyPr/>
          <a:lstStyle/>
          <a:p>
            <a:r>
              <a:rPr lang="en-GB"/>
              <a:t>Google Analytics für Zugriffe und Verweildauer</a:t>
            </a:r>
            <a:endParaRPr lang="en-DE"/>
          </a:p>
        </p:txBody>
      </p:sp>
    </p:spTree>
    <p:extLst>
      <p:ext uri="{BB962C8B-B14F-4D97-AF65-F5344CB8AC3E}">
        <p14:creationId xmlns:p14="http://schemas.microsoft.com/office/powerpoint/2010/main" val="4285027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801AA-B96F-92FA-1F4F-A6F5053B790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C9660D9-10AC-FBC7-195C-0C669DAC6F9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1F40CC9-57C3-5098-1428-DA14F3F9C0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a:extLst>
              <a:ext uri="{FF2B5EF4-FFF2-40B4-BE49-F238E27FC236}">
                <a16:creationId xmlns:a16="http://schemas.microsoft.com/office/drawing/2014/main" id="{45725AB5-F230-ACD3-C606-59F980B5C2C9}"/>
              </a:ext>
            </a:extLst>
          </p:cNvPr>
          <p:cNvSpPr>
            <a:spLocks noGrp="1"/>
          </p:cNvSpPr>
          <p:nvPr>
            <p:ph type="ftr" sz="quarter" idx="4"/>
          </p:nvPr>
        </p:nvSpPr>
        <p:spPr/>
        <p:txBody>
          <a:bodyPr/>
          <a:lstStyle/>
          <a:p>
            <a:r>
              <a:rPr lang="en-GB"/>
              <a:t>Google Analytics für Zugriffe und Verweildauer</a:t>
            </a:r>
            <a:endParaRPr lang="en-DE"/>
          </a:p>
        </p:txBody>
      </p:sp>
    </p:spTree>
    <p:extLst>
      <p:ext uri="{BB962C8B-B14F-4D97-AF65-F5344CB8AC3E}">
        <p14:creationId xmlns:p14="http://schemas.microsoft.com/office/powerpoint/2010/main" val="217266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34BA03F-909E-2944-BADE-5E982539BA07}" type="slidenum">
              <a:rPr lang="de-DE" smtClean="0"/>
              <a:pPr/>
              <a:t>10</a:t>
            </a:fld>
            <a:endParaRPr lang="de-DE"/>
          </a:p>
        </p:txBody>
      </p:sp>
    </p:spTree>
    <p:extLst>
      <p:ext uri="{BB962C8B-B14F-4D97-AF65-F5344CB8AC3E}">
        <p14:creationId xmlns:p14="http://schemas.microsoft.com/office/powerpoint/2010/main" val="4278474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411E2-028C-563E-6C1D-261E89CD17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A58980D-2739-9A04-BFCC-3D3C64E52B1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D250A72-193B-FFB3-21BC-7947CEAF39D1}"/>
              </a:ext>
            </a:extLst>
          </p:cNvPr>
          <p:cNvSpPr>
            <a:spLocks noGrp="1"/>
          </p:cNvSpPr>
          <p:nvPr>
            <p:ph type="body" idx="1"/>
          </p:nvPr>
        </p:nvSpPr>
        <p:spPr/>
        <p:txBody>
          <a:bodyPr/>
          <a:lstStyle/>
          <a:p>
            <a:endParaRPr lang="de-DE"/>
          </a:p>
        </p:txBody>
      </p:sp>
      <p:sp>
        <p:nvSpPr>
          <p:cNvPr id="4" name="Fußzeilenplatzhalter 3">
            <a:extLst>
              <a:ext uri="{FF2B5EF4-FFF2-40B4-BE49-F238E27FC236}">
                <a16:creationId xmlns:a16="http://schemas.microsoft.com/office/drawing/2014/main" id="{0C3C0647-2ACF-55BE-86B0-CC16AB5DD459}"/>
              </a:ext>
            </a:extLst>
          </p:cNvPr>
          <p:cNvSpPr>
            <a:spLocks noGrp="1"/>
          </p:cNvSpPr>
          <p:nvPr>
            <p:ph type="ftr" sz="quarter" idx="4"/>
          </p:nvPr>
        </p:nvSpPr>
        <p:spPr/>
        <p:txBody>
          <a:bodyPr/>
          <a:lstStyle/>
          <a:p>
            <a:r>
              <a:rPr lang="en-GB"/>
              <a:t>Google Analytics für Zugriffe und Verweildauer</a:t>
            </a:r>
            <a:endParaRPr lang="en-DE"/>
          </a:p>
        </p:txBody>
      </p:sp>
    </p:spTree>
    <p:extLst>
      <p:ext uri="{BB962C8B-B14F-4D97-AF65-F5344CB8AC3E}">
        <p14:creationId xmlns:p14="http://schemas.microsoft.com/office/powerpoint/2010/main" val="4174103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8.xml"/><Relationship Id="rId7" Type="http://schemas.openxmlformats.org/officeDocument/2006/relationships/image" Target="../media/image4.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emf"/><Relationship Id="rId5" Type="http://schemas.openxmlformats.org/officeDocument/2006/relationships/oleObject" Target="../embeddings/oleObject3.bin"/><Relationship Id="rId4" Type="http://schemas.openxmlformats.org/officeDocument/2006/relationships/slideMaster" Target="../slideMasters/slideMaster2.xml"/><Relationship Id="rId9"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11.xml"/><Relationship Id="rId7" Type="http://schemas.openxmlformats.org/officeDocument/2006/relationships/image" Target="../media/image4.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emf"/><Relationship Id="rId5" Type="http://schemas.openxmlformats.org/officeDocument/2006/relationships/oleObject" Target="../embeddings/oleObject3.bin"/><Relationship Id="rId4" Type="http://schemas.openxmlformats.org/officeDocument/2006/relationships/slideMaster" Target="../slideMasters/slideMaster2.xml"/><Relationship Id="rId9"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EB3054-B75A-4BD7-8B3E-8DC0F614FAF3}" type="datetimeFigureOut">
              <a:rPr lang="de-DE" smtClean="0"/>
              <a:t>09.06.26</a:t>
            </a:fld>
            <a:endParaRPr lang="de-DE"/>
          </a:p>
        </p:txBody>
      </p:sp>
      <p:sp>
        <p:nvSpPr>
          <p:cNvPr id="6" name="Slide Number Placeholder 5"/>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428796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EB3054-B75A-4BD7-8B3E-8DC0F614FAF3}" type="datetimeFigureOut">
              <a:rPr lang="de-DE" smtClean="0"/>
              <a:t>09.06.26</a:t>
            </a:fld>
            <a:endParaRPr lang="de-D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Slide Number Placeholder 5"/>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1308576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EB3054-B75A-4BD7-8B3E-8DC0F614FAF3}" type="datetimeFigureOut">
              <a:rPr lang="de-DE" smtClean="0"/>
              <a:t>09.06.26</a:t>
            </a:fld>
            <a:endParaRPr lang="de-D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Slide Number Placeholder 5"/>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3256893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Layout - White">
    <p:spTree>
      <p:nvGrpSpPr>
        <p:cNvPr id="1" name=""/>
        <p:cNvGrpSpPr/>
        <p:nvPr/>
      </p:nvGrpSpPr>
      <p:grpSpPr>
        <a:xfrm>
          <a:off x="0" y="0"/>
          <a:ext cx="0" cy="0"/>
          <a:chOff x="0" y="0"/>
          <a:chExt cx="0" cy="0"/>
        </a:xfrm>
      </p:grpSpPr>
      <p:sp>
        <p:nvSpPr>
          <p:cNvPr id="5" name="Slide Number"/>
          <p:cNvSpPr>
            <a:spLocks noGrp="1"/>
          </p:cNvSpPr>
          <p:nvPr>
            <p:ph type="sldNum" sz="quarter" idx="18"/>
          </p:nvPr>
        </p:nvSpPr>
        <p:spPr/>
        <p:txBody>
          <a:bodyPr/>
          <a:lstStyle/>
          <a:p>
            <a:pPr defTabSz="806483"/>
            <a:fld id="{3A65056A-10E9-40C8-A093-AA138EB7B919}" type="slidenum">
              <a:rPr lang="de-DE" smtClean="0">
                <a:solidFill>
                  <a:srgbClr val="39322B">
                    <a:tint val="75000"/>
                  </a:srgbClr>
                </a:solidFill>
              </a:rPr>
              <a:pPr defTabSz="806483"/>
              <a:t>‹#›</a:t>
            </a:fld>
            <a:endParaRPr lang="de-DE">
              <a:solidFill>
                <a:srgbClr val="39322B">
                  <a:tint val="75000"/>
                </a:srgbClr>
              </a:solidFill>
            </a:endParaRPr>
          </a:p>
        </p:txBody>
      </p:sp>
      <p:sp>
        <p:nvSpPr>
          <p:cNvPr id="2" name="Footer"/>
          <p:cNvSpPr>
            <a:spLocks noGrp="1"/>
          </p:cNvSpPr>
          <p:nvPr>
            <p:ph type="ftr" sz="quarter" idx="17"/>
          </p:nvPr>
        </p:nvSpPr>
        <p:spPr>
          <a:xfrm>
            <a:off x="393152" y="6629685"/>
            <a:ext cx="8490999" cy="111684"/>
          </a:xfrm>
        </p:spPr>
        <p:txBody>
          <a:bodyPr/>
          <a:lstStyle>
            <a:lvl1pPr>
              <a:defRPr>
                <a:solidFill>
                  <a:srgbClr val="6D6E6A"/>
                </a:solidFill>
              </a:defRPr>
            </a:lvl1pPr>
          </a:lstStyle>
          <a:p>
            <a:pPr defTabSz="806483"/>
            <a:r>
              <a:rPr lang="de-DE"/>
              <a:t>Simon-Kucher &amp; Partners</a:t>
            </a:r>
          </a:p>
        </p:txBody>
      </p:sp>
      <p:sp>
        <p:nvSpPr>
          <p:cNvPr id="8" name="Source"/>
          <p:cNvSpPr>
            <a:spLocks noGrp="1"/>
          </p:cNvSpPr>
          <p:nvPr>
            <p:ph type="body" sz="quarter" idx="14" hasCustomPrompt="1"/>
          </p:nvPr>
        </p:nvSpPr>
        <p:spPr>
          <a:xfrm>
            <a:off x="393152" y="6463275"/>
            <a:ext cx="11405131" cy="97723"/>
          </a:xfrm>
          <a:prstGeom prst="rect">
            <a:avLst/>
          </a:prstGeom>
        </p:spPr>
        <p:txBody>
          <a:bodyPr wrap="square" lIns="0" tIns="0" rIns="0" bIns="0" anchor="b" anchorCtr="0">
            <a:spAutoFit/>
          </a:bodyPr>
          <a:lstStyle>
            <a:lvl1pPr marL="0" indent="0">
              <a:lnSpc>
                <a:spcPct val="100000"/>
              </a:lnSpc>
              <a:spcBef>
                <a:spcPts val="0"/>
              </a:spcBef>
              <a:buFont typeface="Wingdings" panose="05000000000000000000" pitchFamily="2" charset="2"/>
              <a:buNone/>
              <a:defRPr sz="635">
                <a:solidFill>
                  <a:schemeClr val="tx1"/>
                </a:solidFill>
              </a:defRPr>
            </a:lvl1pPr>
            <a:lvl2pPr marL="261274" indent="-130637">
              <a:lnSpc>
                <a:spcPct val="100000"/>
              </a:lnSpc>
              <a:spcBef>
                <a:spcPts val="0"/>
              </a:spcBef>
              <a:defRPr sz="726"/>
            </a:lvl2pPr>
            <a:lvl3pPr marL="391910" indent="-130637">
              <a:lnSpc>
                <a:spcPct val="100000"/>
              </a:lnSpc>
              <a:spcBef>
                <a:spcPts val="0"/>
              </a:spcBef>
              <a:defRPr sz="726"/>
            </a:lvl3pPr>
            <a:lvl4pPr marL="522547" indent="-130637">
              <a:lnSpc>
                <a:spcPct val="100000"/>
              </a:lnSpc>
              <a:spcBef>
                <a:spcPts val="0"/>
              </a:spcBef>
              <a:defRPr sz="726"/>
            </a:lvl4pPr>
            <a:lvl5pPr marL="653184" indent="-130637">
              <a:lnSpc>
                <a:spcPct val="100000"/>
              </a:lnSpc>
              <a:spcBef>
                <a:spcPts val="0"/>
              </a:spcBef>
              <a:defRPr sz="726"/>
            </a:lvl5pPr>
            <a:lvl6pPr marL="783821" indent="-130637">
              <a:lnSpc>
                <a:spcPct val="100000"/>
              </a:lnSpc>
              <a:spcBef>
                <a:spcPts val="0"/>
              </a:spcBef>
              <a:defRPr sz="726"/>
            </a:lvl6pPr>
            <a:lvl7pPr marL="914458" indent="-130637">
              <a:lnSpc>
                <a:spcPct val="100000"/>
              </a:lnSpc>
              <a:spcBef>
                <a:spcPts val="0"/>
              </a:spcBef>
              <a:defRPr sz="726"/>
            </a:lvl7pPr>
            <a:lvl8pPr marL="1045094" indent="-130637">
              <a:lnSpc>
                <a:spcPct val="100000"/>
              </a:lnSpc>
              <a:spcBef>
                <a:spcPts val="0"/>
              </a:spcBef>
              <a:defRPr sz="726"/>
            </a:lvl8pPr>
            <a:lvl9pPr marL="1045094" indent="0">
              <a:lnSpc>
                <a:spcPct val="100000"/>
              </a:lnSpc>
              <a:spcBef>
                <a:spcPts val="0"/>
              </a:spcBef>
              <a:buNone/>
              <a:defRPr sz="726"/>
            </a:lvl9pPr>
          </a:lstStyle>
          <a:p>
            <a:pPr lvl="0"/>
            <a:r>
              <a:rPr lang="en-US"/>
              <a:t>Click to edit source</a:t>
            </a:r>
          </a:p>
        </p:txBody>
      </p:sp>
      <p:sp>
        <p:nvSpPr>
          <p:cNvPr id="23" name="Subtitle"/>
          <p:cNvSpPr>
            <a:spLocks noGrp="1"/>
          </p:cNvSpPr>
          <p:nvPr>
            <p:ph type="subTitle" idx="13" hasCustomPrompt="1"/>
          </p:nvPr>
        </p:nvSpPr>
        <p:spPr>
          <a:xfrm>
            <a:off x="393151" y="1045074"/>
            <a:ext cx="11405132" cy="223367"/>
          </a:xfrm>
          <a:prstGeom prst="rect">
            <a:avLst/>
          </a:prstGeom>
        </p:spPr>
        <p:txBody>
          <a:bodyPr wrap="square" lIns="0" tIns="0" rIns="0" bIns="0">
            <a:spAutoFit/>
          </a:bodyPr>
          <a:lstStyle>
            <a:lvl1pPr marL="0" indent="0" algn="l">
              <a:lnSpc>
                <a:spcPct val="100000"/>
              </a:lnSpc>
              <a:spcBef>
                <a:spcPts val="0"/>
              </a:spcBef>
              <a:buFont typeface="Wingdings" panose="05000000000000000000" pitchFamily="2" charset="2"/>
              <a:buNone/>
              <a:defRPr sz="1452"/>
            </a:lvl1pPr>
            <a:lvl2pPr marL="491102" indent="-228614" algn="l">
              <a:spcBef>
                <a:spcPts val="0"/>
              </a:spcBef>
              <a:buFont typeface="Symbol" panose="05050102010706020507" pitchFamily="18" charset="2"/>
              <a:buChar char="-"/>
              <a:defRPr sz="1452"/>
            </a:lvl2pPr>
            <a:lvl3pPr marL="731611" indent="-228614" algn="l">
              <a:spcBef>
                <a:spcPts val="0"/>
              </a:spcBef>
              <a:buFont typeface="Symbol" panose="05050102010706020507" pitchFamily="18" charset="2"/>
              <a:buChar char="-"/>
              <a:defRPr sz="1452"/>
            </a:lvl3pPr>
            <a:lvl4pPr marL="972122" indent="-228614" algn="l">
              <a:spcBef>
                <a:spcPts val="0"/>
              </a:spcBef>
              <a:buFont typeface="Symbol" panose="05050102010706020507" pitchFamily="18" charset="2"/>
              <a:buChar char="-"/>
              <a:defRPr sz="1452"/>
            </a:lvl4pPr>
            <a:lvl5pPr marL="1222713" indent="-228614" algn="l">
              <a:spcBef>
                <a:spcPts val="0"/>
              </a:spcBef>
              <a:buFont typeface="Symbol" panose="05050102010706020507" pitchFamily="18" charset="2"/>
              <a:buChar char="-"/>
              <a:defRPr sz="1452"/>
            </a:lvl5pPr>
            <a:lvl6pPr marL="1463223" indent="-228614" algn="l">
              <a:spcBef>
                <a:spcPts val="0"/>
              </a:spcBef>
              <a:buFont typeface="Symbol" panose="05050102010706020507" pitchFamily="18" charset="2"/>
              <a:buChar char="-"/>
              <a:defRPr sz="1452"/>
            </a:lvl6pPr>
            <a:lvl7pPr marL="1723896" indent="-228614" algn="l">
              <a:spcBef>
                <a:spcPts val="0"/>
              </a:spcBef>
              <a:buFont typeface="Symbol" panose="05050102010706020507" pitchFamily="18" charset="2"/>
              <a:buChar char="-"/>
              <a:defRPr sz="1452"/>
            </a:lvl7pPr>
            <a:lvl8pPr marL="2052257" indent="-228614" algn="l">
              <a:spcBef>
                <a:spcPts val="0"/>
              </a:spcBef>
              <a:buFont typeface="Symbol" panose="05050102010706020507" pitchFamily="18" charset="2"/>
              <a:buChar char="-"/>
              <a:defRPr sz="1452"/>
            </a:lvl8pPr>
            <a:lvl9pPr marL="2281245" indent="-250591" algn="l">
              <a:spcBef>
                <a:spcPts val="0"/>
              </a:spcBef>
              <a:buFont typeface="Symbol" panose="05050102010706020507" pitchFamily="18" charset="2"/>
              <a:buChar char="-"/>
              <a:defRPr sz="1452"/>
            </a:lvl9pPr>
          </a:lstStyle>
          <a:p>
            <a:r>
              <a:rPr lang="en-US"/>
              <a:t>Click to edit subtitle</a:t>
            </a:r>
          </a:p>
        </p:txBody>
      </p:sp>
      <p:sp>
        <p:nvSpPr>
          <p:cNvPr id="4" name="Title"/>
          <p:cNvSpPr>
            <a:spLocks noGrp="1"/>
          </p:cNvSpPr>
          <p:nvPr>
            <p:ph type="title"/>
          </p:nvPr>
        </p:nvSpPr>
        <p:spPr>
          <a:xfrm>
            <a:off x="393152" y="591276"/>
            <a:ext cx="8490999" cy="279210"/>
          </a:xfrm>
        </p:spPr>
        <p:txBody>
          <a:bodyPr/>
          <a:lstStyle/>
          <a:p>
            <a:r>
              <a:rPr lang="en-US"/>
              <a:t>Click to edit Master title style</a:t>
            </a:r>
            <a:endParaRPr lang="de-DE"/>
          </a:p>
        </p:txBody>
      </p:sp>
    </p:spTree>
    <p:extLst>
      <p:ext uri="{BB962C8B-B14F-4D97-AF65-F5344CB8AC3E}">
        <p14:creationId xmlns:p14="http://schemas.microsoft.com/office/powerpoint/2010/main" val="129919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1695" cy="73152"/>
          </a:xfrm>
          <a:prstGeom prst="rect">
            <a:avLst/>
          </a:prstGeom>
          <a:solidFill>
            <a:srgbClr val="1678F2"/>
          </a:solidFill>
          <a:ln w="12700">
            <a:solidFill>
              <a:srgbClr val="1678F2"/>
            </a:solidFill>
            <a:prstDash val="solid"/>
          </a:ln>
        </p:spPr>
        <p:txBody>
          <a:bodyPr/>
          <a:lstStyle/>
          <a:p>
            <a:endParaRPr lang="en-DE"/>
          </a:p>
        </p:txBody>
      </p:sp>
      <p:sp>
        <p:nvSpPr>
          <p:cNvPr id="3" name="Text 1"/>
          <p:cNvSpPr/>
          <p:nvPr/>
        </p:nvSpPr>
        <p:spPr>
          <a:xfrm>
            <a:off x="502920" y="6428232"/>
            <a:ext cx="2743200" cy="164592"/>
          </a:xfrm>
          <a:prstGeom prst="rect">
            <a:avLst/>
          </a:prstGeom>
          <a:noFill/>
          <a:ln/>
        </p:spPr>
        <p:txBody>
          <a:bodyPr wrap="square" lIns="0" tIns="0" rIns="0" bIns="0" rtlCol="0" anchor="ctr"/>
          <a:lstStyle/>
          <a:p>
            <a:pPr marL="0" indent="0">
              <a:buNone/>
            </a:pPr>
            <a:r>
              <a:rPr lang="en-US" sz="750">
                <a:solidFill>
                  <a:srgbClr val="667085"/>
                </a:solidFill>
                <a:latin typeface="Arial" pitchFamily="34" charset="0"/>
                <a:ea typeface="Arial" pitchFamily="34" charset="-122"/>
                <a:cs typeface="Arial" pitchFamily="34" charset="-120"/>
              </a:rPr>
              <a:t>DatamedIQ | Vortragsdeck</a:t>
            </a:r>
            <a:endParaRPr lang="en-US" sz="750"/>
          </a:p>
        </p:txBody>
      </p:sp>
      <p:sp>
        <p:nvSpPr>
          <p:cNvPr id="25" name="Slide Number Placeholder 0"/>
          <p:cNvSpPr>
            <a:spLocks noGrp="1"/>
          </p:cNvSpPr>
          <p:nvPr>
            <p:ph type="sldNum" sz="quarter" idx="4294967295"/>
          </p:nvPr>
        </p:nvSpPr>
        <p:spPr>
          <a:xfrm>
            <a:off x="11475720" y="6419088"/>
            <a:ext cx="320040" cy="164592"/>
          </a:xfrm>
          <a:prstGeom prst="rect">
            <a:avLst/>
          </a:prstGeom>
          <a:extLst>
            <a:ext uri="{C572A759-6A51-4108-AA02-DFA0A04FC94B}">
              <ma14:wrappingTextBoxFlag xmlns="" xmlns:ma14="http://schemas.microsoft.com/office/mac/drawingml/2011/main" val="0"/>
            </a:ext>
          </a:extLst>
        </p:spPr>
        <p:txBody>
          <a:bodyPr/>
          <a:lstStyle>
            <a:lvl1pPr>
              <a:defRPr sz="750">
                <a:solidFill>
                  <a:srgbClr val="98A2B3"/>
                </a:solidFill>
                <a:latin typeface="Arial"/>
                <a:ea typeface="Arial"/>
                <a:cs typeface="Arial"/>
              </a:defRPr>
            </a:lvl1pPr>
          </a:lstStyle>
          <a:p>
            <a:pPr algn="r"/>
            <a:fld id="{F7021451-1387-4CA6-816F-3879F97B5CBC}" type="slidenum">
              <a:rPr lang="en-US" b="0"/>
              <a:t>‹#›</a:t>
            </a:fld>
            <a:endParaRPr lang="en-US"/>
          </a:p>
        </p:txBody>
      </p:sp>
    </p:spTree>
    <p:extLst>
      <p:ext uri="{BB962C8B-B14F-4D97-AF65-F5344CB8AC3E}">
        <p14:creationId xmlns:p14="http://schemas.microsoft.com/office/powerpoint/2010/main" val="3789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H_Content 3">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599" y="6405529"/>
            <a:ext cx="871372"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0" y="1"/>
            <a:ext cx="8841947"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CBA0E6F-F91D-9E6F-8A03-F120CF4D65D3}"/>
              </a:ext>
            </a:extLst>
          </p:cNvPr>
          <p:cNvSpPr>
            <a:spLocks noGrp="1"/>
          </p:cNvSpPr>
          <p:nvPr>
            <p:ph idx="1"/>
          </p:nvPr>
        </p:nvSpPr>
        <p:spPr>
          <a:xfrm>
            <a:off x="603068" y="2055781"/>
            <a:ext cx="8238879" cy="4116420"/>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3575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Agenda">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p:cNvGraphicFramePr>
          <p:nvPr userDrawn="1">
            <p:custDataLst>
              <p:tags r:id="rId1"/>
            </p:custDataLst>
            <p:extLst>
              <p:ext uri="{D42A27DB-BD31-4B8C-83A1-F6EECF244321}">
                <p14:modId xmlns:p14="http://schemas.microsoft.com/office/powerpoint/2010/main" val="33819735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53" imgH="552" progId="TCLayout.ActiveDocument.1">
                  <p:embed/>
                </p:oleObj>
              </mc:Choice>
              <mc:Fallback>
                <p:oleObj name="think-cell Folie" r:id="rId3" imgW="553" imgH="552" progId="TCLayout.ActiveDocument.1">
                  <p:embed/>
                  <p:pic>
                    <p:nvPicPr>
                      <p:cNvPr id="8" name="Objekt 7"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953B51D-B951-4D84-9FF9-5685760744FD}"/>
              </a:ext>
            </a:extLst>
          </p:cNvPr>
          <p:cNvSpPr>
            <a:spLocks noGrp="1"/>
          </p:cNvSpPr>
          <p:nvPr>
            <p:ph type="title" hasCustomPrompt="1"/>
          </p:nvPr>
        </p:nvSpPr>
        <p:spPr>
          <a:xfrm>
            <a:off x="93787" y="481829"/>
            <a:ext cx="11088000" cy="276999"/>
          </a:xfrm>
          <a:prstGeom prst="rect">
            <a:avLst/>
          </a:prstGeom>
        </p:spPr>
        <p:txBody>
          <a:bodyPr vert="horz" lIns="0" tIns="0" rIns="0" bIns="0" anchor="b"/>
          <a:lstStyle>
            <a:lvl1pPr rtl="0">
              <a:defRPr baseline="0"/>
            </a:lvl1pPr>
          </a:lstStyle>
          <a:p>
            <a:r>
              <a:rPr lang="en-GB"/>
              <a:t>Action Title</a:t>
            </a:r>
          </a:p>
        </p:txBody>
      </p:sp>
      <p:sp>
        <p:nvSpPr>
          <p:cNvPr id="7" name="Fußzeilenplatzhalter 6"/>
          <p:cNvSpPr>
            <a:spLocks noGrp="1"/>
          </p:cNvSpPr>
          <p:nvPr>
            <p:ph type="ftr" sz="quarter" idx="10"/>
          </p:nvPr>
        </p:nvSpPr>
        <p:spPr/>
        <p:txBody>
          <a:bodyPr/>
          <a:lstStyle/>
          <a:p>
            <a:pPr>
              <a:defRPr/>
            </a:pPr>
            <a:r>
              <a:rPr lang="en-US">
                <a:solidFill>
                  <a:srgbClr val="000000"/>
                </a:solidFill>
              </a:rPr>
              <a:t>© 2026 by SEMPORA Consulting GmbH. All rights reserved. Proprietary and confidential.</a:t>
            </a:r>
            <a:endParaRPr lang="en-GB">
              <a:solidFill>
                <a:srgbClr val="000000"/>
              </a:solidFill>
            </a:endParaRPr>
          </a:p>
        </p:txBody>
      </p:sp>
      <p:sp>
        <p:nvSpPr>
          <p:cNvPr id="4" name="Inhaltsplatzhalter 3"/>
          <p:cNvSpPr>
            <a:spLocks noGrp="1"/>
          </p:cNvSpPr>
          <p:nvPr>
            <p:ph sz="quarter" idx="11" hasCustomPrompt="1"/>
          </p:nvPr>
        </p:nvSpPr>
        <p:spPr>
          <a:xfrm>
            <a:off x="93787" y="914400"/>
            <a:ext cx="11998800" cy="244800"/>
          </a:xfrm>
          <a:prstGeom prst="rect">
            <a:avLst/>
          </a:prstGeom>
        </p:spPr>
        <p:txBody>
          <a:bodyPr lIns="0" anchor="ctr"/>
          <a:lstStyle>
            <a:lvl1pPr marL="0" indent="0" algn="l">
              <a:buNone/>
              <a:defRPr b="1" i="0"/>
            </a:lvl1pPr>
          </a:lstStyle>
          <a:p>
            <a:pPr lvl="0"/>
            <a:r>
              <a:rPr lang="en-GB"/>
              <a:t>Subtitle</a:t>
            </a:r>
          </a:p>
        </p:txBody>
      </p:sp>
    </p:spTree>
    <p:extLst>
      <p:ext uri="{BB962C8B-B14F-4D97-AF65-F5344CB8AC3E}">
        <p14:creationId xmlns:p14="http://schemas.microsoft.com/office/powerpoint/2010/main" val="293187738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graphicFrame>
        <p:nvGraphicFramePr>
          <p:cNvPr id="6" name="Objekt 5" hidden="1"/>
          <p:cNvGraphicFramePr>
            <a:graphicFrameLocks/>
          </p:cNvGraphicFramePr>
          <p:nvPr userDrawn="1">
            <p:custDataLst>
              <p:tags r:id="rId1"/>
            </p:custDataLst>
            <p:extLst>
              <p:ext uri="{D42A27DB-BD31-4B8C-83A1-F6EECF244321}">
                <p14:modId xmlns:p14="http://schemas.microsoft.com/office/powerpoint/2010/main" val="1722142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4" imgH="414" progId="TCLayout.ActiveDocument.1">
                  <p:embed/>
                </p:oleObj>
              </mc:Choice>
              <mc:Fallback>
                <p:oleObj name="think-cell Folie" r:id="rId3" imgW="414" imgH="414" progId="TCLayout.ActiveDocument.1">
                  <p:embed/>
                  <p:pic>
                    <p:nvPicPr>
                      <p:cNvPr id="6" name="Objek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93787" y="481829"/>
            <a:ext cx="11088000" cy="277200"/>
          </a:xfrm>
          <a:prstGeom prst="rect">
            <a:avLst/>
          </a:prstGeom>
        </p:spPr>
        <p:txBody>
          <a:bodyPr vert="horz" lIns="0" tIns="0" rIns="0" bIns="0" anchor="t"/>
          <a:lstStyle/>
          <a:p>
            <a:r>
              <a:rPr lang="de-DE"/>
              <a:t>Titelmasterformat durch Klicken bearbeiten</a:t>
            </a:r>
            <a:endParaRPr lang="en-GB"/>
          </a:p>
        </p:txBody>
      </p:sp>
      <p:sp>
        <p:nvSpPr>
          <p:cNvPr id="3" name="Fußzeilenplatzhalter 2"/>
          <p:cNvSpPr>
            <a:spLocks noGrp="1"/>
          </p:cNvSpPr>
          <p:nvPr>
            <p:ph type="ftr" sz="quarter" idx="10"/>
          </p:nvPr>
        </p:nvSpPr>
        <p:spPr/>
        <p:txBody>
          <a:bodyPr/>
          <a:lstStyle/>
          <a:p>
            <a:pPr>
              <a:defRPr/>
            </a:pPr>
            <a:r>
              <a:rPr lang="en-US">
                <a:solidFill>
                  <a:srgbClr val="000000"/>
                </a:solidFill>
              </a:rPr>
              <a:t>© 2026 by SEMPORA Consulting GmbH. All rights reserved. Proprietary and confidential.</a:t>
            </a:r>
            <a:endParaRPr lang="de-DE">
              <a:solidFill>
                <a:srgbClr val="000000"/>
              </a:solidFill>
            </a:endParaRPr>
          </a:p>
        </p:txBody>
      </p:sp>
      <p:sp>
        <p:nvSpPr>
          <p:cNvPr id="16" name="Inhaltsplatzhalter 3"/>
          <p:cNvSpPr>
            <a:spLocks noGrp="1"/>
          </p:cNvSpPr>
          <p:nvPr>
            <p:ph sz="quarter" idx="11" hasCustomPrompt="1"/>
          </p:nvPr>
        </p:nvSpPr>
        <p:spPr>
          <a:xfrm>
            <a:off x="94397" y="914400"/>
            <a:ext cx="11998800" cy="244800"/>
          </a:xfrm>
          <a:prstGeom prst="rect">
            <a:avLst/>
          </a:prstGeom>
        </p:spPr>
        <p:txBody>
          <a:bodyPr lIns="0" anchor="ctr"/>
          <a:lstStyle>
            <a:lvl1pPr marL="0" indent="0">
              <a:buNone/>
              <a:defRPr b="1" i="0"/>
            </a:lvl1pPr>
          </a:lstStyle>
          <a:p>
            <a:pPr lvl="0"/>
            <a:r>
              <a:rPr lang="en-GB"/>
              <a:t>Subtitle</a:t>
            </a:r>
          </a:p>
        </p:txBody>
      </p:sp>
    </p:spTree>
    <p:extLst>
      <p:ext uri="{BB962C8B-B14F-4D97-AF65-F5344CB8AC3E}">
        <p14:creationId xmlns:p14="http://schemas.microsoft.com/office/powerpoint/2010/main" val="1784021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2" name="Objekt 4" hidden="1">
            <a:extLst>
              <a:ext uri="{FF2B5EF4-FFF2-40B4-BE49-F238E27FC236}">
                <a16:creationId xmlns:a16="http://schemas.microsoft.com/office/drawing/2014/main" id="{13BBF8B9-341C-8A8B-B883-FAA7A6403240}"/>
              </a:ext>
            </a:extLst>
          </p:cNvPr>
          <p:cNvGraphicFramePr>
            <a:graphicFrameLocks/>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8100" imgH="38100" progId="TCLayout.ActiveDocument.1">
                  <p:embed/>
                </p:oleObj>
              </mc:Choice>
              <mc:Fallback>
                <p:oleObj name="think-cell Folie" r:id="rId3" imgW="38100" imgH="38100" progId="TCLayout.ActiveDocument.1">
                  <p:embed/>
                  <p:pic>
                    <p:nvPicPr>
                      <p:cNvPr id="2" name="Objekt 4" hidden="1">
                        <a:extLst>
                          <a:ext uri="{FF2B5EF4-FFF2-40B4-BE49-F238E27FC236}">
                            <a16:creationId xmlns:a16="http://schemas.microsoft.com/office/drawing/2014/main" id="{13BBF8B9-341C-8A8B-B883-FAA7A6403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Line 1028">
            <a:extLst>
              <a:ext uri="{FF2B5EF4-FFF2-40B4-BE49-F238E27FC236}">
                <a16:creationId xmlns:a16="http://schemas.microsoft.com/office/drawing/2014/main" id="{72C026AE-CCF5-210C-2EA7-FCC6ABC2FEAB}"/>
              </a:ext>
            </a:extLst>
          </p:cNvPr>
          <p:cNvSpPr>
            <a:spLocks noChangeShapeType="1"/>
          </p:cNvSpPr>
          <p:nvPr/>
        </p:nvSpPr>
        <p:spPr bwMode="auto">
          <a:xfrm>
            <a:off x="1406525" y="2400300"/>
            <a:ext cx="9940925" cy="0"/>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4" name="Rectangle 26">
            <a:extLst>
              <a:ext uri="{FF2B5EF4-FFF2-40B4-BE49-F238E27FC236}">
                <a16:creationId xmlns:a16="http://schemas.microsoft.com/office/drawing/2014/main" id="{D7BEB77C-8DAE-E974-44D0-13EDDE52F044}"/>
              </a:ext>
            </a:extLst>
          </p:cNvPr>
          <p:cNvSpPr>
            <a:spLocks noChangeArrowheads="1"/>
          </p:cNvSpPr>
          <p:nvPr userDrawn="1"/>
        </p:nvSpPr>
        <p:spPr bwMode="auto">
          <a:xfrm>
            <a:off x="0" y="0"/>
            <a:ext cx="1125538" cy="6858000"/>
          </a:xfrm>
          <a:prstGeom prst="rect">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46038" rIns="36000" bIns="46038"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defRPr/>
            </a:pPr>
            <a:endParaRPr lang="en-GB" altLang="de-DE" dirty="0">
              <a:solidFill>
                <a:srgbClr val="000000"/>
              </a:solidFill>
            </a:endParaRPr>
          </a:p>
        </p:txBody>
      </p:sp>
      <p:sp>
        <p:nvSpPr>
          <p:cNvPr id="1272834" name="Rectangle 1026"/>
          <p:cNvSpPr>
            <a:spLocks noGrp="1" noChangeArrowheads="1"/>
          </p:cNvSpPr>
          <p:nvPr>
            <p:ph type="ctrTitle"/>
          </p:nvPr>
        </p:nvSpPr>
        <p:spPr>
          <a:xfrm>
            <a:off x="1406769" y="1916668"/>
            <a:ext cx="9941169" cy="369332"/>
          </a:xfrm>
        </p:spPr>
        <p:txBody>
          <a:bodyPr tIns="45720" bIns="45720"/>
          <a:lstStyle>
            <a:lvl1pPr rtl="0">
              <a:defRPr/>
            </a:lvl1pPr>
          </a:lstStyle>
          <a:p>
            <a:pPr lvl="0"/>
            <a:r>
              <a:rPr lang="en-GB" noProof="0" dirty="0" err="1"/>
              <a:t>Klicken</a:t>
            </a:r>
            <a:r>
              <a:rPr lang="en-GB" noProof="0" dirty="0"/>
              <a:t> </a:t>
            </a:r>
            <a:r>
              <a:rPr lang="en-GB" noProof="0" dirty="0" err="1"/>
              <a:t>Sie</a:t>
            </a:r>
            <a:r>
              <a:rPr lang="en-GB" noProof="0" dirty="0"/>
              <a:t>, um das </a:t>
            </a:r>
            <a:r>
              <a:rPr lang="en-GB" noProof="0" dirty="0" err="1"/>
              <a:t>Titelformat</a:t>
            </a:r>
            <a:r>
              <a:rPr lang="en-GB" noProof="0" dirty="0"/>
              <a:t> </a:t>
            </a:r>
            <a:r>
              <a:rPr lang="en-GB" noProof="0" dirty="0" err="1"/>
              <a:t>zu</a:t>
            </a:r>
            <a:r>
              <a:rPr lang="en-GB" noProof="0" dirty="0"/>
              <a:t> </a:t>
            </a:r>
            <a:r>
              <a:rPr lang="en-GB" noProof="0" dirty="0" err="1"/>
              <a:t>bearbeiten</a:t>
            </a:r>
            <a:endParaRPr lang="en-GB" noProof="0" dirty="0"/>
          </a:p>
        </p:txBody>
      </p:sp>
      <p:sp>
        <p:nvSpPr>
          <p:cNvPr id="1272835" name="Rectangle 1027"/>
          <p:cNvSpPr>
            <a:spLocks noGrp="1" noChangeArrowheads="1"/>
          </p:cNvSpPr>
          <p:nvPr>
            <p:ph type="subTitle" idx="1"/>
          </p:nvPr>
        </p:nvSpPr>
        <p:spPr>
          <a:xfrm>
            <a:off x="1406769" y="2668588"/>
            <a:ext cx="9941169" cy="563562"/>
          </a:xfrm>
        </p:spPr>
        <p:txBody>
          <a:bodyPr/>
          <a:lstStyle>
            <a:lvl1pPr rtl="0">
              <a:buFont typeface="Webdings" pitchFamily="18" charset="2"/>
              <a:buChar char="4"/>
              <a:defRPr/>
            </a:lvl1pPr>
            <a:lvl2pPr lvl="1" rtl="0">
              <a:defRPr/>
            </a:lvl2pPr>
          </a:lstStyle>
          <a:p>
            <a:pPr lvl="0"/>
            <a:r>
              <a:rPr lang="en-GB" noProof="0" dirty="0" err="1"/>
              <a:t>Klicken</a:t>
            </a:r>
            <a:r>
              <a:rPr lang="en-GB" noProof="0" dirty="0"/>
              <a:t> </a:t>
            </a:r>
            <a:r>
              <a:rPr lang="en-GB" noProof="0" dirty="0" err="1"/>
              <a:t>Sie</a:t>
            </a:r>
            <a:r>
              <a:rPr lang="en-GB" noProof="0" dirty="0"/>
              <a:t>, um das Format des </a:t>
            </a:r>
            <a:r>
              <a:rPr lang="en-GB" noProof="0" dirty="0" err="1"/>
              <a:t>Untertitel</a:t>
            </a:r>
            <a:r>
              <a:rPr lang="en-GB" noProof="0" dirty="0"/>
              <a:t>-Masters </a:t>
            </a:r>
            <a:r>
              <a:rPr lang="en-GB" noProof="0" dirty="0" err="1"/>
              <a:t>zu</a:t>
            </a:r>
            <a:r>
              <a:rPr lang="en-GB" noProof="0" dirty="0"/>
              <a:t> </a:t>
            </a:r>
            <a:r>
              <a:rPr lang="en-GB" noProof="0" dirty="0" err="1"/>
              <a:t>bearbeiten</a:t>
            </a:r>
            <a:r>
              <a:rPr lang="en-GB" noProof="0" dirty="0"/>
              <a:t>.</a:t>
            </a:r>
          </a:p>
          <a:p>
            <a:pPr lvl="1"/>
            <a:r>
              <a:rPr lang="en-GB" noProof="0" dirty="0"/>
              <a:t>2. </a:t>
            </a:r>
            <a:r>
              <a:rPr lang="en-GB" noProof="0" dirty="0" err="1"/>
              <a:t>Ebene</a:t>
            </a:r>
            <a:endParaRPr lang="en-GB" noProof="0" dirty="0"/>
          </a:p>
        </p:txBody>
      </p:sp>
    </p:spTree>
    <p:extLst>
      <p:ext uri="{BB962C8B-B14F-4D97-AF65-F5344CB8AC3E}">
        <p14:creationId xmlns:p14="http://schemas.microsoft.com/office/powerpoint/2010/main" val="3221392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enutzerdefiniertes Layout">
    <p:spTree>
      <p:nvGrpSpPr>
        <p:cNvPr id="1" name=""/>
        <p:cNvGrpSpPr/>
        <p:nvPr/>
      </p:nvGrpSpPr>
      <p:grpSpPr>
        <a:xfrm>
          <a:off x="0" y="0"/>
          <a:ext cx="0" cy="0"/>
          <a:chOff x="0" y="0"/>
          <a:chExt cx="0" cy="0"/>
        </a:xfrm>
      </p:grpSpPr>
      <p:graphicFrame>
        <p:nvGraphicFramePr>
          <p:cNvPr id="3" name="Object 1" hidden="1">
            <a:extLst>
              <a:ext uri="{FF2B5EF4-FFF2-40B4-BE49-F238E27FC236}">
                <a16:creationId xmlns:a16="http://schemas.microsoft.com/office/drawing/2014/main" id="{F8C51C14-415F-9A90-F4E8-F3BBDF7F9B77}"/>
              </a:ext>
            </a:extLst>
          </p:cNvPr>
          <p:cNvGraphicFramePr>
            <a:graphicFrameLocks/>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8100" imgH="38100" progId="TCLayout.ActiveDocument.1">
                  <p:embed/>
                </p:oleObj>
              </mc:Choice>
              <mc:Fallback>
                <p:oleObj name="think-cell Folie" r:id="rId5" imgW="38100" imgH="38100" progId="TCLayout.ActiveDocument.1">
                  <p:embed/>
                  <p:pic>
                    <p:nvPicPr>
                      <p:cNvPr id="3" name="Object 1" hidden="1">
                        <a:extLst>
                          <a:ext uri="{FF2B5EF4-FFF2-40B4-BE49-F238E27FC236}">
                            <a16:creationId xmlns:a16="http://schemas.microsoft.com/office/drawing/2014/main" id="{F8C51C14-415F-9A90-F4E8-F3BBDF7F9B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hteck 2" hidden="1">
            <a:extLst>
              <a:ext uri="{FF2B5EF4-FFF2-40B4-BE49-F238E27FC236}">
                <a16:creationId xmlns:a16="http://schemas.microsoft.com/office/drawing/2014/main" id="{A9850715-4C83-CF4C-B6D8-337043187DCE}"/>
              </a:ext>
            </a:extLst>
          </p:cNvPr>
          <p:cNvSpPr>
            <a:spLocks noChangeArrowheads="1"/>
          </p:cNvSpPr>
          <p:nvPr userDrawn="1">
            <p:custDataLst>
              <p:tags r:id="rId2"/>
            </p:custDataLst>
          </p:nvPr>
        </p:nvSpPr>
        <p:spPr bwMode="auto">
          <a:xfrm>
            <a:off x="0" y="0"/>
            <a:ext cx="195263" cy="158750"/>
          </a:xfrm>
          <a:prstGeom prst="rect">
            <a:avLst/>
          </a:prstGeom>
          <a:solidFill>
            <a:srgbClr val="FF0000"/>
          </a:solidFill>
          <a:ln w="9525" algn="ctr">
            <a:solidFill>
              <a:srgbClr val="FFFFFF"/>
            </a:solidFill>
            <a:round/>
            <a:headEnd/>
            <a:tailEnd/>
          </a:ln>
        </p:spPr>
        <p:txBody>
          <a:bodyPr wrap="none" lIns="0" tIns="0" rIns="0" bIns="0" anchor="ctr"/>
          <a:lstStyle>
            <a:lvl1pPr>
              <a:tabLst>
                <a:tab pos="6400800" algn="r"/>
                <a:tab pos="8636000" algn="r"/>
              </a:tabLst>
              <a:defRPr sz="1600" b="1">
                <a:solidFill>
                  <a:schemeClr val="tx1"/>
                </a:solidFill>
                <a:latin typeface="Arial" panose="020B0604020202020204" pitchFamily="34" charset="0"/>
                <a:cs typeface="Arial" panose="020B0604020202020204" pitchFamily="34" charset="0"/>
              </a:defRPr>
            </a:lvl1pPr>
            <a:lvl2pPr marL="742950" indent="-285750">
              <a:tabLst>
                <a:tab pos="6400800" algn="r"/>
                <a:tab pos="8636000" algn="r"/>
              </a:tabLst>
              <a:defRPr sz="1600" b="1">
                <a:solidFill>
                  <a:schemeClr val="tx1"/>
                </a:solidFill>
                <a:latin typeface="Arial" panose="020B0604020202020204" pitchFamily="34" charset="0"/>
                <a:cs typeface="Arial" panose="020B0604020202020204" pitchFamily="34" charset="0"/>
              </a:defRPr>
            </a:lvl2pPr>
            <a:lvl3pPr marL="1143000" indent="-228600">
              <a:tabLst>
                <a:tab pos="6400800" algn="r"/>
                <a:tab pos="8636000" algn="r"/>
              </a:tabLst>
              <a:defRPr sz="1600" b="1">
                <a:solidFill>
                  <a:schemeClr val="tx1"/>
                </a:solidFill>
                <a:latin typeface="Arial" panose="020B0604020202020204" pitchFamily="34" charset="0"/>
                <a:cs typeface="Arial" panose="020B0604020202020204" pitchFamily="34" charset="0"/>
              </a:defRPr>
            </a:lvl3pPr>
            <a:lvl4pPr marL="1600200" indent="-228600">
              <a:tabLst>
                <a:tab pos="6400800" algn="r"/>
                <a:tab pos="8636000" algn="r"/>
              </a:tabLst>
              <a:defRPr sz="1600" b="1">
                <a:solidFill>
                  <a:schemeClr val="tx1"/>
                </a:solidFill>
                <a:latin typeface="Arial" panose="020B0604020202020204" pitchFamily="34" charset="0"/>
                <a:cs typeface="Arial" panose="020B0604020202020204" pitchFamily="34" charset="0"/>
              </a:defRPr>
            </a:lvl4pPr>
            <a:lvl5pPr marL="2057400" indent="-228600">
              <a:tabLst>
                <a:tab pos="6400800" algn="r"/>
                <a:tab pos="8636000" algn="r"/>
              </a:tabLst>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400800" algn="r"/>
                <a:tab pos="8636000" algn="r"/>
              </a:tabLs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400800" algn="r"/>
                <a:tab pos="8636000" algn="r"/>
              </a:tabLs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400800" algn="r"/>
                <a:tab pos="8636000" algn="r"/>
              </a:tabLs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400800" algn="r"/>
                <a:tab pos="8636000" algn="r"/>
              </a:tabLst>
              <a:defRPr sz="1600" b="1">
                <a:solidFill>
                  <a:schemeClr val="tx1"/>
                </a:solidFill>
                <a:latin typeface="Arial" panose="020B0604020202020204" pitchFamily="34" charset="0"/>
                <a:cs typeface="Arial" panose="020B0604020202020204" pitchFamily="34" charset="0"/>
              </a:defRPr>
            </a:lvl9pPr>
          </a:lstStyle>
          <a:p>
            <a:pPr algn="ctr">
              <a:defRPr/>
            </a:pPr>
            <a:endParaRPr lang="en-GB" altLang="de-DE" sz="2000" dirty="0">
              <a:solidFill>
                <a:srgbClr val="FFFFFF"/>
              </a:solidFill>
              <a:sym typeface="Arial" panose="020B0604020202020204" pitchFamily="34" charset="0"/>
            </a:endParaRPr>
          </a:p>
        </p:txBody>
      </p:sp>
      <p:sp>
        <p:nvSpPr>
          <p:cNvPr id="5" name="Line 18">
            <a:extLst>
              <a:ext uri="{FF2B5EF4-FFF2-40B4-BE49-F238E27FC236}">
                <a16:creationId xmlns:a16="http://schemas.microsoft.com/office/drawing/2014/main" id="{8AFDD755-5D4B-3E5A-AF13-E95F1ADB2475}"/>
              </a:ext>
            </a:extLst>
          </p:cNvPr>
          <p:cNvSpPr>
            <a:spLocks noChangeShapeType="1"/>
          </p:cNvSpPr>
          <p:nvPr/>
        </p:nvSpPr>
        <p:spPr bwMode="auto">
          <a:xfrm>
            <a:off x="93663" y="6616700"/>
            <a:ext cx="1203642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6" name="Rectangle 22">
            <a:extLst>
              <a:ext uri="{FF2B5EF4-FFF2-40B4-BE49-F238E27FC236}">
                <a16:creationId xmlns:a16="http://schemas.microsoft.com/office/drawing/2014/main" id="{3891DCF7-1FB5-7D4B-5893-8F398834359A}"/>
              </a:ext>
            </a:extLst>
          </p:cNvPr>
          <p:cNvSpPr>
            <a:spLocks noChangeArrowheads="1"/>
          </p:cNvSpPr>
          <p:nvPr/>
        </p:nvSpPr>
        <p:spPr bwMode="auto">
          <a:xfrm>
            <a:off x="11949113" y="6454775"/>
            <a:ext cx="730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46038" rIns="36000" bIns="46038"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defRPr/>
            </a:pPr>
            <a:endParaRPr lang="en-GB" altLang="de-DE" dirty="0">
              <a:solidFill>
                <a:srgbClr val="000000"/>
              </a:solidFill>
            </a:endParaRPr>
          </a:p>
        </p:txBody>
      </p:sp>
      <p:sp>
        <p:nvSpPr>
          <p:cNvPr id="7" name="Rectangle 21">
            <a:extLst>
              <a:ext uri="{FF2B5EF4-FFF2-40B4-BE49-F238E27FC236}">
                <a16:creationId xmlns:a16="http://schemas.microsoft.com/office/drawing/2014/main" id="{6C30A813-FA05-4BE9-C788-33E09619F5BD}"/>
              </a:ext>
            </a:extLst>
          </p:cNvPr>
          <p:cNvSpPr>
            <a:spLocks noChangeArrowheads="1"/>
          </p:cNvSpPr>
          <p:nvPr/>
        </p:nvSpPr>
        <p:spPr bwMode="auto">
          <a:xfrm>
            <a:off x="9828213" y="6454775"/>
            <a:ext cx="71437"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46038" rIns="36000" bIns="46038"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defRPr/>
            </a:pPr>
            <a:endParaRPr lang="en-GB" altLang="de-DE" dirty="0">
              <a:solidFill>
                <a:srgbClr val="000000"/>
              </a:solidFill>
            </a:endParaRPr>
          </a:p>
        </p:txBody>
      </p:sp>
      <p:sp>
        <p:nvSpPr>
          <p:cNvPr id="8" name="Line 7">
            <a:extLst>
              <a:ext uri="{FF2B5EF4-FFF2-40B4-BE49-F238E27FC236}">
                <a16:creationId xmlns:a16="http://schemas.microsoft.com/office/drawing/2014/main" id="{DEA0A1A8-7061-80F8-E41C-94301BA92947}"/>
              </a:ext>
            </a:extLst>
          </p:cNvPr>
          <p:cNvSpPr>
            <a:spLocks noChangeShapeType="1"/>
          </p:cNvSpPr>
          <p:nvPr/>
        </p:nvSpPr>
        <p:spPr bwMode="auto">
          <a:xfrm>
            <a:off x="93663" y="838200"/>
            <a:ext cx="12036425" cy="0"/>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9" name="Rectangle 23">
            <a:extLst>
              <a:ext uri="{FF2B5EF4-FFF2-40B4-BE49-F238E27FC236}">
                <a16:creationId xmlns:a16="http://schemas.microsoft.com/office/drawing/2014/main" id="{2BD7B969-1A97-C400-728D-7C1CD29EB104}"/>
              </a:ext>
            </a:extLst>
          </p:cNvPr>
          <p:cNvSpPr>
            <a:spLocks noChangeArrowheads="1"/>
          </p:cNvSpPr>
          <p:nvPr/>
        </p:nvSpPr>
        <p:spPr bwMode="auto">
          <a:xfrm>
            <a:off x="10315575" y="6700838"/>
            <a:ext cx="16875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4762500" algn="ctr"/>
              </a:tabLst>
              <a:defRPr sz="1600" b="1">
                <a:solidFill>
                  <a:schemeClr val="tx1"/>
                </a:solidFill>
                <a:latin typeface="Arial" panose="020B0604020202020204" pitchFamily="34" charset="0"/>
                <a:cs typeface="Arial" panose="020B0604020202020204" pitchFamily="34" charset="0"/>
              </a:defRPr>
            </a:lvl1pPr>
            <a:lvl2pPr marL="742950" indent="-285750">
              <a:tabLst>
                <a:tab pos="4762500" algn="ctr"/>
              </a:tabLst>
              <a:defRPr sz="1600" b="1">
                <a:solidFill>
                  <a:schemeClr val="tx1"/>
                </a:solidFill>
                <a:latin typeface="Arial" panose="020B0604020202020204" pitchFamily="34" charset="0"/>
                <a:cs typeface="Arial" panose="020B0604020202020204" pitchFamily="34" charset="0"/>
              </a:defRPr>
            </a:lvl2pPr>
            <a:lvl3pPr marL="1143000" indent="-228600">
              <a:tabLst>
                <a:tab pos="4762500" algn="ctr"/>
              </a:tabLst>
              <a:defRPr sz="1600" b="1">
                <a:solidFill>
                  <a:schemeClr val="tx1"/>
                </a:solidFill>
                <a:latin typeface="Arial" panose="020B0604020202020204" pitchFamily="34" charset="0"/>
                <a:cs typeface="Arial" panose="020B0604020202020204" pitchFamily="34" charset="0"/>
              </a:defRPr>
            </a:lvl3pPr>
            <a:lvl4pPr marL="1600200" indent="-228600">
              <a:tabLst>
                <a:tab pos="4762500" algn="ctr"/>
              </a:tabLst>
              <a:defRPr sz="1600" b="1">
                <a:solidFill>
                  <a:schemeClr val="tx1"/>
                </a:solidFill>
                <a:latin typeface="Arial" panose="020B0604020202020204" pitchFamily="34" charset="0"/>
                <a:cs typeface="Arial" panose="020B0604020202020204" pitchFamily="34" charset="0"/>
              </a:defRPr>
            </a:lvl4pPr>
            <a:lvl5pPr marL="2057400" indent="-228600">
              <a:tabLst>
                <a:tab pos="4762500" algn="ctr"/>
              </a:tabLst>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762500" algn="ctr"/>
              </a:tabLs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762500" algn="ctr"/>
              </a:tabLs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762500" algn="ctr"/>
              </a:tabLs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762500" algn="ctr"/>
              </a:tabLst>
              <a:defRPr sz="1600" b="1">
                <a:solidFill>
                  <a:schemeClr val="tx1"/>
                </a:solidFill>
                <a:latin typeface="Arial" panose="020B0604020202020204" pitchFamily="34" charset="0"/>
                <a:cs typeface="Arial" panose="020B0604020202020204" pitchFamily="34" charset="0"/>
              </a:defRPr>
            </a:lvl9pPr>
          </a:lstStyle>
          <a:p>
            <a:pPr algn="r"/>
            <a:r>
              <a:rPr lang="en-GB" altLang="de-DE" sz="800" b="0" dirty="0">
                <a:solidFill>
                  <a:srgbClr val="000000"/>
                </a:solidFill>
              </a:rPr>
              <a:t>- </a:t>
            </a:r>
            <a:fld id="{7B69CCB0-3C15-3543-A4A3-533D25D92D4B}" type="slidenum">
              <a:rPr lang="en-GB" altLang="de-DE" sz="800" b="0">
                <a:solidFill>
                  <a:srgbClr val="000000"/>
                </a:solidFill>
              </a:rPr>
              <a:pPr algn="r"/>
              <a:t>‹#›</a:t>
            </a:fld>
            <a:r>
              <a:rPr lang="en-GB" altLang="de-DE" sz="800" b="0" dirty="0">
                <a:solidFill>
                  <a:srgbClr val="000000"/>
                </a:solidFill>
              </a:rPr>
              <a:t> -</a:t>
            </a:r>
          </a:p>
        </p:txBody>
      </p:sp>
      <p:pic>
        <p:nvPicPr>
          <p:cNvPr id="10" name="Picture 25" descr="Sempora Logo RZ 2C (1)">
            <a:extLst>
              <a:ext uri="{FF2B5EF4-FFF2-40B4-BE49-F238E27FC236}">
                <a16:creationId xmlns:a16="http://schemas.microsoft.com/office/drawing/2014/main" id="{E30414DF-088D-F602-DE56-E1ED663417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43478"/>
          <a:stretch>
            <a:fillRect/>
          </a:stretch>
        </p:blipFill>
        <p:spPr bwMode="auto">
          <a:xfrm>
            <a:off x="9869488" y="6581775"/>
            <a:ext cx="2120900"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iname">
            <a:extLst>
              <a:ext uri="{FF2B5EF4-FFF2-40B4-BE49-F238E27FC236}">
                <a16:creationId xmlns:a16="http://schemas.microsoft.com/office/drawing/2014/main" id="{2CA89A9F-374D-E119-B369-0CA36BFC76C6}"/>
              </a:ext>
            </a:extLst>
          </p:cNvPr>
          <p:cNvSpPr txBox="1">
            <a:spLocks noChangeArrowheads="1"/>
          </p:cNvSpPr>
          <p:nvPr userDrawn="1"/>
        </p:nvSpPr>
        <p:spPr bwMode="auto">
          <a:xfrm>
            <a:off x="84138" y="6700838"/>
            <a:ext cx="3011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285750" indent="-28575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spcBef>
                <a:spcPct val="50000"/>
              </a:spcBef>
              <a:buFont typeface="Arial" panose="020B0604020202020204" pitchFamily="34" charset="0"/>
              <a:buNone/>
              <a:defRPr/>
            </a:pPr>
            <a:r>
              <a:rPr lang="en-US" altLang="de-DE" sz="800" b="0" dirty="0">
                <a:solidFill>
                  <a:srgbClr val="000000"/>
                </a:solidFill>
              </a:rPr>
              <a:t>260121 NEM Markt Deutschland</a:t>
            </a:r>
          </a:p>
        </p:txBody>
      </p:sp>
      <p:graphicFrame>
        <p:nvGraphicFramePr>
          <p:cNvPr id="12" name="Objekt 4" hidden="1">
            <a:extLst>
              <a:ext uri="{FF2B5EF4-FFF2-40B4-BE49-F238E27FC236}">
                <a16:creationId xmlns:a16="http://schemas.microsoft.com/office/drawing/2014/main" id="{467C0146-96DE-D056-AEB9-8CF06DE4330E}"/>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8" imgW="38100" imgH="38100" progId="TCLayout.ActiveDocument.1">
                  <p:embed/>
                </p:oleObj>
              </mc:Choice>
              <mc:Fallback>
                <p:oleObj name="think-cell Folie" r:id="rId8" imgW="38100" imgH="38100" progId="TCLayout.ActiveDocument.1">
                  <p:embed/>
                  <p:pic>
                    <p:nvPicPr>
                      <p:cNvPr id="12" name="Objekt 4" hidden="1">
                        <a:extLst>
                          <a:ext uri="{FF2B5EF4-FFF2-40B4-BE49-F238E27FC236}">
                            <a16:creationId xmlns:a16="http://schemas.microsoft.com/office/drawing/2014/main" id="{467C0146-96DE-D056-AEB9-8CF06DE433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p:txBody>
          <a:bodyPr/>
          <a:lstStyle>
            <a:lvl1pPr rtl="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13" name="Fußzeilenplatzhalter 2">
            <a:extLst>
              <a:ext uri="{FF2B5EF4-FFF2-40B4-BE49-F238E27FC236}">
                <a16:creationId xmlns:a16="http://schemas.microsoft.com/office/drawing/2014/main" id="{2BE2A89E-C7A8-BEA9-C80D-5DA283DBCBB6}"/>
              </a:ext>
            </a:extLst>
          </p:cNvPr>
          <p:cNvSpPr>
            <a:spLocks noGrp="1"/>
          </p:cNvSpPr>
          <p:nvPr>
            <p:ph type="ftr" sz="quarter" idx="10"/>
          </p:nvPr>
        </p:nvSpPr>
        <p:spPr/>
        <p:txBody>
          <a:bodyPr/>
          <a:lstStyle>
            <a:lvl1pPr rtl="0">
              <a:defRPr/>
            </a:lvl1pPr>
          </a:lstStyle>
          <a:p>
            <a:pPr>
              <a:defRPr/>
            </a:pPr>
            <a:r>
              <a:rPr lang="en-US" dirty="0"/>
              <a:t>© 2026 by SEMPORA Consulting GmbH. All rights reserved. Proprietary and confidential.</a:t>
            </a:r>
            <a:endParaRPr lang="en-GB" dirty="0"/>
          </a:p>
        </p:txBody>
      </p:sp>
    </p:spTree>
    <p:extLst>
      <p:ext uri="{BB962C8B-B14F-4D97-AF65-F5344CB8AC3E}">
        <p14:creationId xmlns:p14="http://schemas.microsoft.com/office/powerpoint/2010/main" val="193311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261CEF-B38B-40F9-378B-48A55C1F73B6}"/>
              </a:ext>
            </a:extLst>
          </p:cNvPr>
          <p:cNvGraphicFramePr>
            <a:graphicFrameLocks/>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8100" imgH="38100" progId="TCLayout.ActiveDocument.1">
                  <p:embed/>
                </p:oleObj>
              </mc:Choice>
              <mc:Fallback>
                <p:oleObj name="think-cell Folie" r:id="rId5" imgW="38100" imgH="38100" progId="TCLayout.ActiveDocument.1">
                  <p:embed/>
                  <p:pic>
                    <p:nvPicPr>
                      <p:cNvPr id="2" name="Object 1" hidden="1">
                        <a:extLst>
                          <a:ext uri="{FF2B5EF4-FFF2-40B4-BE49-F238E27FC236}">
                            <a16:creationId xmlns:a16="http://schemas.microsoft.com/office/drawing/2014/main" id="{13261CEF-B38B-40F9-378B-48A55C1F73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hteck 2" hidden="1">
            <a:extLst>
              <a:ext uri="{FF2B5EF4-FFF2-40B4-BE49-F238E27FC236}">
                <a16:creationId xmlns:a16="http://schemas.microsoft.com/office/drawing/2014/main" id="{482B2767-9386-C336-3430-A73198D462E2}"/>
              </a:ext>
            </a:extLst>
          </p:cNvPr>
          <p:cNvSpPr>
            <a:spLocks noChangeArrowheads="1"/>
          </p:cNvSpPr>
          <p:nvPr userDrawn="1">
            <p:custDataLst>
              <p:tags r:id="rId2"/>
            </p:custDataLst>
          </p:nvPr>
        </p:nvSpPr>
        <p:spPr bwMode="auto">
          <a:xfrm>
            <a:off x="0" y="0"/>
            <a:ext cx="195263" cy="158750"/>
          </a:xfrm>
          <a:prstGeom prst="rect">
            <a:avLst/>
          </a:prstGeom>
          <a:solidFill>
            <a:srgbClr val="FF0000"/>
          </a:solidFill>
          <a:ln w="9525" algn="ctr">
            <a:solidFill>
              <a:srgbClr val="FFFFFF"/>
            </a:solidFill>
            <a:round/>
            <a:headEnd/>
            <a:tailEnd/>
          </a:ln>
        </p:spPr>
        <p:txBody>
          <a:bodyPr wrap="none" lIns="0" tIns="0" rIns="0" bIns="0" anchor="ctr"/>
          <a:lstStyle>
            <a:lvl1pPr>
              <a:tabLst>
                <a:tab pos="6400800" algn="r"/>
                <a:tab pos="8636000" algn="r"/>
              </a:tabLst>
              <a:defRPr sz="1600" b="1">
                <a:solidFill>
                  <a:schemeClr val="tx1"/>
                </a:solidFill>
                <a:latin typeface="Arial" panose="020B0604020202020204" pitchFamily="34" charset="0"/>
                <a:cs typeface="Arial" panose="020B0604020202020204" pitchFamily="34" charset="0"/>
              </a:defRPr>
            </a:lvl1pPr>
            <a:lvl2pPr marL="742950" indent="-285750">
              <a:tabLst>
                <a:tab pos="6400800" algn="r"/>
                <a:tab pos="8636000" algn="r"/>
              </a:tabLst>
              <a:defRPr sz="1600" b="1">
                <a:solidFill>
                  <a:schemeClr val="tx1"/>
                </a:solidFill>
                <a:latin typeface="Arial" panose="020B0604020202020204" pitchFamily="34" charset="0"/>
                <a:cs typeface="Arial" panose="020B0604020202020204" pitchFamily="34" charset="0"/>
              </a:defRPr>
            </a:lvl2pPr>
            <a:lvl3pPr marL="1143000" indent="-228600">
              <a:tabLst>
                <a:tab pos="6400800" algn="r"/>
                <a:tab pos="8636000" algn="r"/>
              </a:tabLst>
              <a:defRPr sz="1600" b="1">
                <a:solidFill>
                  <a:schemeClr val="tx1"/>
                </a:solidFill>
                <a:latin typeface="Arial" panose="020B0604020202020204" pitchFamily="34" charset="0"/>
                <a:cs typeface="Arial" panose="020B0604020202020204" pitchFamily="34" charset="0"/>
              </a:defRPr>
            </a:lvl3pPr>
            <a:lvl4pPr marL="1600200" indent="-228600">
              <a:tabLst>
                <a:tab pos="6400800" algn="r"/>
                <a:tab pos="8636000" algn="r"/>
              </a:tabLst>
              <a:defRPr sz="1600" b="1">
                <a:solidFill>
                  <a:schemeClr val="tx1"/>
                </a:solidFill>
                <a:latin typeface="Arial" panose="020B0604020202020204" pitchFamily="34" charset="0"/>
                <a:cs typeface="Arial" panose="020B0604020202020204" pitchFamily="34" charset="0"/>
              </a:defRPr>
            </a:lvl4pPr>
            <a:lvl5pPr marL="2057400" indent="-228600">
              <a:tabLst>
                <a:tab pos="6400800" algn="r"/>
                <a:tab pos="8636000" algn="r"/>
              </a:tabLst>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400800" algn="r"/>
                <a:tab pos="8636000" algn="r"/>
              </a:tabLs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400800" algn="r"/>
                <a:tab pos="8636000" algn="r"/>
              </a:tabLs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400800" algn="r"/>
                <a:tab pos="8636000" algn="r"/>
              </a:tabLs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400800" algn="r"/>
                <a:tab pos="8636000" algn="r"/>
              </a:tabLst>
              <a:defRPr sz="1600" b="1">
                <a:solidFill>
                  <a:schemeClr val="tx1"/>
                </a:solidFill>
                <a:latin typeface="Arial" panose="020B0604020202020204" pitchFamily="34" charset="0"/>
                <a:cs typeface="Arial" panose="020B0604020202020204" pitchFamily="34" charset="0"/>
              </a:defRPr>
            </a:lvl9pPr>
          </a:lstStyle>
          <a:p>
            <a:pPr algn="ctr">
              <a:defRPr/>
            </a:pPr>
            <a:endParaRPr lang="en-GB" altLang="de-DE" sz="2000" dirty="0">
              <a:solidFill>
                <a:srgbClr val="FFFFFF"/>
              </a:solidFill>
              <a:sym typeface="Arial" panose="020B0604020202020204" pitchFamily="34" charset="0"/>
            </a:endParaRPr>
          </a:p>
        </p:txBody>
      </p:sp>
      <p:sp>
        <p:nvSpPr>
          <p:cNvPr id="4" name="Line 18">
            <a:extLst>
              <a:ext uri="{FF2B5EF4-FFF2-40B4-BE49-F238E27FC236}">
                <a16:creationId xmlns:a16="http://schemas.microsoft.com/office/drawing/2014/main" id="{3D874438-3E11-57FC-FEA7-B6DF1F4893C4}"/>
              </a:ext>
            </a:extLst>
          </p:cNvPr>
          <p:cNvSpPr>
            <a:spLocks noChangeShapeType="1"/>
          </p:cNvSpPr>
          <p:nvPr/>
        </p:nvSpPr>
        <p:spPr bwMode="auto">
          <a:xfrm>
            <a:off x="93663" y="6616700"/>
            <a:ext cx="1203642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5" name="Rectangle 22">
            <a:extLst>
              <a:ext uri="{FF2B5EF4-FFF2-40B4-BE49-F238E27FC236}">
                <a16:creationId xmlns:a16="http://schemas.microsoft.com/office/drawing/2014/main" id="{82EC8F14-CE4E-EAE6-32B3-C0318FB9CFD0}"/>
              </a:ext>
            </a:extLst>
          </p:cNvPr>
          <p:cNvSpPr>
            <a:spLocks noChangeArrowheads="1"/>
          </p:cNvSpPr>
          <p:nvPr/>
        </p:nvSpPr>
        <p:spPr bwMode="auto">
          <a:xfrm>
            <a:off x="11949113" y="6454775"/>
            <a:ext cx="730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46038" rIns="36000" bIns="46038"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defRPr/>
            </a:pPr>
            <a:endParaRPr lang="en-GB" altLang="de-DE" dirty="0">
              <a:solidFill>
                <a:srgbClr val="000000"/>
              </a:solidFill>
            </a:endParaRPr>
          </a:p>
        </p:txBody>
      </p:sp>
      <p:sp>
        <p:nvSpPr>
          <p:cNvPr id="6" name="Rectangle 21">
            <a:extLst>
              <a:ext uri="{FF2B5EF4-FFF2-40B4-BE49-F238E27FC236}">
                <a16:creationId xmlns:a16="http://schemas.microsoft.com/office/drawing/2014/main" id="{CA1CA900-2556-7AB2-C01B-4833BE1A4033}"/>
              </a:ext>
            </a:extLst>
          </p:cNvPr>
          <p:cNvSpPr>
            <a:spLocks noChangeArrowheads="1"/>
          </p:cNvSpPr>
          <p:nvPr/>
        </p:nvSpPr>
        <p:spPr bwMode="auto">
          <a:xfrm>
            <a:off x="9828213" y="6454775"/>
            <a:ext cx="71437"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46038" rIns="36000" bIns="46038"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defRPr/>
            </a:pPr>
            <a:endParaRPr lang="en-GB" altLang="de-DE" dirty="0">
              <a:solidFill>
                <a:srgbClr val="000000"/>
              </a:solidFill>
            </a:endParaRPr>
          </a:p>
        </p:txBody>
      </p:sp>
      <p:sp>
        <p:nvSpPr>
          <p:cNvPr id="7" name="Line 7">
            <a:extLst>
              <a:ext uri="{FF2B5EF4-FFF2-40B4-BE49-F238E27FC236}">
                <a16:creationId xmlns:a16="http://schemas.microsoft.com/office/drawing/2014/main" id="{9FC5EE69-ED9D-1E95-A1C4-64E98BFF8553}"/>
              </a:ext>
            </a:extLst>
          </p:cNvPr>
          <p:cNvSpPr>
            <a:spLocks noChangeShapeType="1"/>
          </p:cNvSpPr>
          <p:nvPr/>
        </p:nvSpPr>
        <p:spPr bwMode="auto">
          <a:xfrm>
            <a:off x="93663" y="838200"/>
            <a:ext cx="12036425" cy="0"/>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8" name="Rectangle 23">
            <a:extLst>
              <a:ext uri="{FF2B5EF4-FFF2-40B4-BE49-F238E27FC236}">
                <a16:creationId xmlns:a16="http://schemas.microsoft.com/office/drawing/2014/main" id="{95ED7314-533B-12FE-0269-5740C71CC16D}"/>
              </a:ext>
            </a:extLst>
          </p:cNvPr>
          <p:cNvSpPr>
            <a:spLocks noChangeArrowheads="1"/>
          </p:cNvSpPr>
          <p:nvPr/>
        </p:nvSpPr>
        <p:spPr bwMode="auto">
          <a:xfrm>
            <a:off x="10315575" y="6700838"/>
            <a:ext cx="16875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4762500" algn="ctr"/>
              </a:tabLst>
              <a:defRPr sz="1600" b="1">
                <a:solidFill>
                  <a:schemeClr val="tx1"/>
                </a:solidFill>
                <a:latin typeface="Arial" panose="020B0604020202020204" pitchFamily="34" charset="0"/>
                <a:cs typeface="Arial" panose="020B0604020202020204" pitchFamily="34" charset="0"/>
              </a:defRPr>
            </a:lvl1pPr>
            <a:lvl2pPr marL="742950" indent="-285750">
              <a:tabLst>
                <a:tab pos="4762500" algn="ctr"/>
              </a:tabLst>
              <a:defRPr sz="1600" b="1">
                <a:solidFill>
                  <a:schemeClr val="tx1"/>
                </a:solidFill>
                <a:latin typeface="Arial" panose="020B0604020202020204" pitchFamily="34" charset="0"/>
                <a:cs typeface="Arial" panose="020B0604020202020204" pitchFamily="34" charset="0"/>
              </a:defRPr>
            </a:lvl2pPr>
            <a:lvl3pPr marL="1143000" indent="-228600">
              <a:tabLst>
                <a:tab pos="4762500" algn="ctr"/>
              </a:tabLst>
              <a:defRPr sz="1600" b="1">
                <a:solidFill>
                  <a:schemeClr val="tx1"/>
                </a:solidFill>
                <a:latin typeface="Arial" panose="020B0604020202020204" pitchFamily="34" charset="0"/>
                <a:cs typeface="Arial" panose="020B0604020202020204" pitchFamily="34" charset="0"/>
              </a:defRPr>
            </a:lvl3pPr>
            <a:lvl4pPr marL="1600200" indent="-228600">
              <a:tabLst>
                <a:tab pos="4762500" algn="ctr"/>
              </a:tabLst>
              <a:defRPr sz="1600" b="1">
                <a:solidFill>
                  <a:schemeClr val="tx1"/>
                </a:solidFill>
                <a:latin typeface="Arial" panose="020B0604020202020204" pitchFamily="34" charset="0"/>
                <a:cs typeface="Arial" panose="020B0604020202020204" pitchFamily="34" charset="0"/>
              </a:defRPr>
            </a:lvl4pPr>
            <a:lvl5pPr marL="2057400" indent="-228600">
              <a:tabLst>
                <a:tab pos="4762500" algn="ctr"/>
              </a:tabLst>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762500" algn="ctr"/>
              </a:tabLs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762500" algn="ctr"/>
              </a:tabLs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762500" algn="ctr"/>
              </a:tabLs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762500" algn="ctr"/>
              </a:tabLst>
              <a:defRPr sz="1600" b="1">
                <a:solidFill>
                  <a:schemeClr val="tx1"/>
                </a:solidFill>
                <a:latin typeface="Arial" panose="020B0604020202020204" pitchFamily="34" charset="0"/>
                <a:cs typeface="Arial" panose="020B0604020202020204" pitchFamily="34" charset="0"/>
              </a:defRPr>
            </a:lvl9pPr>
          </a:lstStyle>
          <a:p>
            <a:pPr algn="r"/>
            <a:r>
              <a:rPr lang="en-GB" altLang="de-DE" sz="800" b="0" dirty="0">
                <a:solidFill>
                  <a:srgbClr val="000000"/>
                </a:solidFill>
              </a:rPr>
              <a:t>- </a:t>
            </a:r>
            <a:fld id="{AF72DA01-98C4-0848-9DBF-B65EDFA9840F}" type="slidenum">
              <a:rPr lang="en-GB" altLang="de-DE" sz="800" b="0">
                <a:solidFill>
                  <a:srgbClr val="000000"/>
                </a:solidFill>
              </a:rPr>
              <a:pPr algn="r"/>
              <a:t>‹#›</a:t>
            </a:fld>
            <a:r>
              <a:rPr lang="en-GB" altLang="de-DE" sz="800" b="0" dirty="0">
                <a:solidFill>
                  <a:srgbClr val="000000"/>
                </a:solidFill>
              </a:rPr>
              <a:t> -</a:t>
            </a:r>
          </a:p>
        </p:txBody>
      </p:sp>
      <p:pic>
        <p:nvPicPr>
          <p:cNvPr id="9" name="Picture 25" descr="Sempora Logo RZ 2C (1)">
            <a:extLst>
              <a:ext uri="{FF2B5EF4-FFF2-40B4-BE49-F238E27FC236}">
                <a16:creationId xmlns:a16="http://schemas.microsoft.com/office/drawing/2014/main" id="{3862D8A0-9816-2B27-6226-FEFB5333DF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43478"/>
          <a:stretch>
            <a:fillRect/>
          </a:stretch>
        </p:blipFill>
        <p:spPr bwMode="auto">
          <a:xfrm>
            <a:off x="9869488" y="6581775"/>
            <a:ext cx="2120900"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iname">
            <a:extLst>
              <a:ext uri="{FF2B5EF4-FFF2-40B4-BE49-F238E27FC236}">
                <a16:creationId xmlns:a16="http://schemas.microsoft.com/office/drawing/2014/main" id="{408BC26C-A5B5-A6A8-9231-960EF1C4DAE1}"/>
              </a:ext>
            </a:extLst>
          </p:cNvPr>
          <p:cNvSpPr txBox="1">
            <a:spLocks noChangeArrowheads="1"/>
          </p:cNvSpPr>
          <p:nvPr userDrawn="1"/>
        </p:nvSpPr>
        <p:spPr bwMode="auto">
          <a:xfrm>
            <a:off x="84138" y="6700838"/>
            <a:ext cx="3011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285750" indent="-28575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spcBef>
                <a:spcPct val="50000"/>
              </a:spcBef>
              <a:buFont typeface="Arial" panose="020B0604020202020204" pitchFamily="34" charset="0"/>
              <a:buNone/>
              <a:defRPr/>
            </a:pPr>
            <a:r>
              <a:rPr lang="en-US" altLang="de-DE" sz="800" b="0" dirty="0">
                <a:solidFill>
                  <a:srgbClr val="000000"/>
                </a:solidFill>
              </a:rPr>
              <a:t>260121 NEM Markt Deutschland</a:t>
            </a:r>
          </a:p>
        </p:txBody>
      </p:sp>
      <p:graphicFrame>
        <p:nvGraphicFramePr>
          <p:cNvPr id="11" name="Objekt 4" hidden="1">
            <a:extLst>
              <a:ext uri="{FF2B5EF4-FFF2-40B4-BE49-F238E27FC236}">
                <a16:creationId xmlns:a16="http://schemas.microsoft.com/office/drawing/2014/main" id="{8C573F43-DFCE-EDE0-C47A-9E93DA216827}"/>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8" imgW="38100" imgH="38100" progId="TCLayout.ActiveDocument.1">
                  <p:embed/>
                </p:oleObj>
              </mc:Choice>
              <mc:Fallback>
                <p:oleObj name="think-cell Folie" r:id="rId8" imgW="38100" imgH="38100" progId="TCLayout.ActiveDocument.1">
                  <p:embed/>
                  <p:pic>
                    <p:nvPicPr>
                      <p:cNvPr id="11" name="Objekt 4" hidden="1">
                        <a:extLst>
                          <a:ext uri="{FF2B5EF4-FFF2-40B4-BE49-F238E27FC236}">
                            <a16:creationId xmlns:a16="http://schemas.microsoft.com/office/drawing/2014/main" id="{8C573F43-DFCE-EDE0-C47A-9E93DA2168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Fußzeilenplatzhalter 2">
            <a:extLst>
              <a:ext uri="{FF2B5EF4-FFF2-40B4-BE49-F238E27FC236}">
                <a16:creationId xmlns:a16="http://schemas.microsoft.com/office/drawing/2014/main" id="{0105AEF7-0587-6B76-9C89-FD9AA9E8F84D}"/>
              </a:ext>
            </a:extLst>
          </p:cNvPr>
          <p:cNvSpPr>
            <a:spLocks noGrp="1"/>
          </p:cNvSpPr>
          <p:nvPr>
            <p:ph type="ftr" sz="quarter" idx="10"/>
          </p:nvPr>
        </p:nvSpPr>
        <p:spPr/>
        <p:txBody>
          <a:bodyPr/>
          <a:lstStyle>
            <a:lvl1pPr rtl="0">
              <a:defRPr/>
            </a:lvl1pPr>
          </a:lstStyle>
          <a:p>
            <a:pPr>
              <a:defRPr/>
            </a:pPr>
            <a:r>
              <a:rPr lang="en-US" dirty="0"/>
              <a:t>© 2026 by SEMPORA Consulting GmbH. All rights reserved. Proprietary and confidential.</a:t>
            </a:r>
            <a:endParaRPr lang="en-GB" dirty="0"/>
          </a:p>
        </p:txBody>
      </p:sp>
    </p:spTree>
    <p:extLst>
      <p:ext uri="{BB962C8B-B14F-4D97-AF65-F5344CB8AC3E}">
        <p14:creationId xmlns:p14="http://schemas.microsoft.com/office/powerpoint/2010/main" val="3966484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EB3054-B75A-4BD7-8B3E-8DC0F614FAF3}" type="datetimeFigureOut">
              <a:rPr lang="de-DE" smtClean="0"/>
              <a:t>09.06.26</a:t>
            </a:fld>
            <a:endParaRPr lang="de-DE"/>
          </a:p>
        </p:txBody>
      </p:sp>
      <p:sp>
        <p:nvSpPr>
          <p:cNvPr id="6" name="Slide Number Placeholder 5"/>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834272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graphicFrame>
        <p:nvGraphicFramePr>
          <p:cNvPr id="6" name="Objekt 5" hidden="1"/>
          <p:cNvGraphicFramePr>
            <a:graphicFrameLocks/>
          </p:cNvGraphicFramePr>
          <p:nvPr userDrawn="1">
            <p:custDataLst>
              <p:tags r:id="rId1"/>
            </p:custDataLst>
            <p:extLst>
              <p:ext uri="{D42A27DB-BD31-4B8C-83A1-F6EECF244321}">
                <p14:modId xmlns:p14="http://schemas.microsoft.com/office/powerpoint/2010/main" val="1722142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4" imgH="414" progId="TCLayout.ActiveDocument.1">
                  <p:embed/>
                </p:oleObj>
              </mc:Choice>
              <mc:Fallback>
                <p:oleObj name="think-cell Folie" r:id="rId3" imgW="414" imgH="414" progId="TCLayout.ActiveDocument.1">
                  <p:embed/>
                  <p:pic>
                    <p:nvPicPr>
                      <p:cNvPr id="6" name="Objek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93787" y="481829"/>
            <a:ext cx="11088000" cy="277200"/>
          </a:xfrm>
          <a:prstGeom prst="rect">
            <a:avLst/>
          </a:prstGeom>
        </p:spPr>
        <p:txBody>
          <a:bodyPr vert="horz" lIns="0" tIns="0" rIns="0" bIns="0" anchor="t"/>
          <a:lstStyle/>
          <a:p>
            <a:r>
              <a:rPr lang="de-DE"/>
              <a:t>Titelmasterformat durch Klicken bearbeiten</a:t>
            </a:r>
            <a:endParaRPr lang="en-GB"/>
          </a:p>
        </p:txBody>
      </p:sp>
      <p:sp>
        <p:nvSpPr>
          <p:cNvPr id="3" name="Fußzeilenplatzhalter 2"/>
          <p:cNvSpPr>
            <a:spLocks noGrp="1"/>
          </p:cNvSpPr>
          <p:nvPr>
            <p:ph type="ftr" sz="quarter" idx="10"/>
          </p:nvPr>
        </p:nvSpPr>
        <p:spPr/>
        <p:txBody>
          <a:bodyPr/>
          <a:lstStyle/>
          <a:p>
            <a:pPr>
              <a:defRPr/>
            </a:pPr>
            <a:r>
              <a:rPr lang="en-US">
                <a:solidFill>
                  <a:srgbClr val="000000"/>
                </a:solidFill>
              </a:rPr>
              <a:t>© 2026 by SEMPORA Consulting GmbH. All rights reserved. Proprietary and confidential.</a:t>
            </a:r>
            <a:endParaRPr lang="de-DE">
              <a:solidFill>
                <a:srgbClr val="000000"/>
              </a:solidFill>
            </a:endParaRPr>
          </a:p>
        </p:txBody>
      </p:sp>
      <p:sp>
        <p:nvSpPr>
          <p:cNvPr id="16" name="Inhaltsplatzhalter 3"/>
          <p:cNvSpPr>
            <a:spLocks noGrp="1"/>
          </p:cNvSpPr>
          <p:nvPr>
            <p:ph sz="quarter" idx="11" hasCustomPrompt="1"/>
          </p:nvPr>
        </p:nvSpPr>
        <p:spPr>
          <a:xfrm>
            <a:off x="94397" y="914400"/>
            <a:ext cx="11998800" cy="244800"/>
          </a:xfrm>
          <a:prstGeom prst="rect">
            <a:avLst/>
          </a:prstGeom>
        </p:spPr>
        <p:txBody>
          <a:bodyPr lIns="0" anchor="ctr"/>
          <a:lstStyle>
            <a:lvl1pPr marL="0" indent="0">
              <a:buNone/>
              <a:defRPr b="1" i="0"/>
            </a:lvl1pPr>
          </a:lstStyle>
          <a:p>
            <a:pPr lvl="0"/>
            <a:r>
              <a:rPr lang="en-GB"/>
              <a:t>Subtitle</a:t>
            </a:r>
          </a:p>
        </p:txBody>
      </p:sp>
    </p:spTree>
    <p:extLst>
      <p:ext uri="{BB962C8B-B14F-4D97-AF65-F5344CB8AC3E}">
        <p14:creationId xmlns:p14="http://schemas.microsoft.com/office/powerpoint/2010/main" val="3720049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Agenda">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p:cNvGraphicFramePr>
          <p:nvPr userDrawn="1">
            <p:custDataLst>
              <p:tags r:id="rId1"/>
            </p:custDataLst>
            <p:extLst>
              <p:ext uri="{D42A27DB-BD31-4B8C-83A1-F6EECF244321}">
                <p14:modId xmlns:p14="http://schemas.microsoft.com/office/powerpoint/2010/main" val="33819735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53" imgH="552" progId="TCLayout.ActiveDocument.1">
                  <p:embed/>
                </p:oleObj>
              </mc:Choice>
              <mc:Fallback>
                <p:oleObj name="think-cell Folie" r:id="rId3" imgW="553" imgH="552" progId="TCLayout.ActiveDocument.1">
                  <p:embed/>
                  <p:pic>
                    <p:nvPicPr>
                      <p:cNvPr id="8" name="Objekt 7"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953B51D-B951-4D84-9FF9-5685760744FD}"/>
              </a:ext>
            </a:extLst>
          </p:cNvPr>
          <p:cNvSpPr>
            <a:spLocks noGrp="1"/>
          </p:cNvSpPr>
          <p:nvPr>
            <p:ph type="title" hasCustomPrompt="1"/>
          </p:nvPr>
        </p:nvSpPr>
        <p:spPr>
          <a:xfrm>
            <a:off x="93787" y="481829"/>
            <a:ext cx="11088000" cy="276999"/>
          </a:xfrm>
          <a:prstGeom prst="rect">
            <a:avLst/>
          </a:prstGeom>
        </p:spPr>
        <p:txBody>
          <a:bodyPr vert="horz" lIns="0" tIns="0" rIns="0" bIns="0" anchor="b"/>
          <a:lstStyle>
            <a:lvl1pPr rtl="0">
              <a:defRPr baseline="0"/>
            </a:lvl1pPr>
          </a:lstStyle>
          <a:p>
            <a:r>
              <a:rPr lang="en-GB"/>
              <a:t>Action Title</a:t>
            </a:r>
          </a:p>
        </p:txBody>
      </p:sp>
      <p:sp>
        <p:nvSpPr>
          <p:cNvPr id="7" name="Fußzeilenplatzhalter 6"/>
          <p:cNvSpPr>
            <a:spLocks noGrp="1"/>
          </p:cNvSpPr>
          <p:nvPr>
            <p:ph type="ftr" sz="quarter" idx="10"/>
          </p:nvPr>
        </p:nvSpPr>
        <p:spPr/>
        <p:txBody>
          <a:bodyPr/>
          <a:lstStyle/>
          <a:p>
            <a:pPr>
              <a:defRPr/>
            </a:pPr>
            <a:r>
              <a:rPr lang="en-US">
                <a:solidFill>
                  <a:srgbClr val="000000"/>
                </a:solidFill>
              </a:rPr>
              <a:t>© 2026 by SEMPORA Consulting GmbH. All rights reserved. Proprietary and confidential.</a:t>
            </a:r>
            <a:endParaRPr lang="en-GB">
              <a:solidFill>
                <a:srgbClr val="000000"/>
              </a:solidFill>
            </a:endParaRPr>
          </a:p>
        </p:txBody>
      </p:sp>
      <p:sp>
        <p:nvSpPr>
          <p:cNvPr id="4" name="Inhaltsplatzhalter 3"/>
          <p:cNvSpPr>
            <a:spLocks noGrp="1"/>
          </p:cNvSpPr>
          <p:nvPr>
            <p:ph sz="quarter" idx="11" hasCustomPrompt="1"/>
          </p:nvPr>
        </p:nvSpPr>
        <p:spPr>
          <a:xfrm>
            <a:off x="93787" y="914400"/>
            <a:ext cx="11998800" cy="244800"/>
          </a:xfrm>
          <a:prstGeom prst="rect">
            <a:avLst/>
          </a:prstGeom>
        </p:spPr>
        <p:txBody>
          <a:bodyPr lIns="0" anchor="ctr"/>
          <a:lstStyle>
            <a:lvl1pPr marL="0" indent="0" algn="l">
              <a:buNone/>
              <a:defRPr b="1" i="0"/>
            </a:lvl1pPr>
          </a:lstStyle>
          <a:p>
            <a:pPr lvl="0"/>
            <a:r>
              <a:rPr lang="en-GB"/>
              <a:t>Subtitle</a:t>
            </a:r>
          </a:p>
        </p:txBody>
      </p:sp>
    </p:spTree>
    <p:extLst>
      <p:ext uri="{BB962C8B-B14F-4D97-AF65-F5344CB8AC3E}">
        <p14:creationId xmlns:p14="http://schemas.microsoft.com/office/powerpoint/2010/main" val="213457176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H_Titel Bi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F837428-9A8B-B158-7FC1-23CABDD4DF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1783" y="2060029"/>
            <a:ext cx="10996247" cy="4800559"/>
          </a:xfrm>
          <a:prstGeom prst="round2DiagRect">
            <a:avLst>
              <a:gd name="adj1" fmla="val 0"/>
              <a:gd name="adj2" fmla="val 9535"/>
            </a:avLst>
          </a:prstGeom>
          <a:ln w="88900" cap="sq">
            <a:noFill/>
            <a:miter lim="800000"/>
          </a:ln>
          <a:effectLst/>
        </p:spPr>
      </p:pic>
      <p:sp>
        <p:nvSpPr>
          <p:cNvPr id="7" name="Eine Ecke des Rechtecks abrunden 2">
            <a:extLst>
              <a:ext uri="{FF2B5EF4-FFF2-40B4-BE49-F238E27FC236}">
                <a16:creationId xmlns:a16="http://schemas.microsoft.com/office/drawing/2014/main" id="{99E47B77-F5AB-6ED9-A637-136783240C48}"/>
              </a:ext>
            </a:extLst>
          </p:cNvPr>
          <p:cNvSpPr/>
          <p:nvPr userDrawn="1"/>
        </p:nvSpPr>
        <p:spPr>
          <a:xfrm>
            <a:off x="-1" y="1"/>
            <a:ext cx="7466551" cy="2063836"/>
          </a:xfrm>
          <a:prstGeom prst="round1Rect">
            <a:avLst>
              <a:gd name="adj" fmla="val 19612"/>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2" name="Titel 1">
            <a:extLst>
              <a:ext uri="{FF2B5EF4-FFF2-40B4-BE49-F238E27FC236}">
                <a16:creationId xmlns:a16="http://schemas.microsoft.com/office/drawing/2014/main" id="{17E6DE82-43B9-ACFB-0540-93B7812ED113}"/>
              </a:ext>
            </a:extLst>
          </p:cNvPr>
          <p:cNvSpPr>
            <a:spLocks noGrp="1"/>
          </p:cNvSpPr>
          <p:nvPr>
            <p:ph type="ctrTitle"/>
          </p:nvPr>
        </p:nvSpPr>
        <p:spPr>
          <a:xfrm>
            <a:off x="593971" y="613378"/>
            <a:ext cx="6531847" cy="462077"/>
          </a:xfrm>
        </p:spPr>
        <p:txBody>
          <a:bodyPr anchor="t" anchorCtr="0">
            <a:noAutofit/>
          </a:bodyPr>
          <a:lstStyle>
            <a:lvl1pPr algn="l">
              <a:defRPr sz="32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CE68CC25-317D-A652-1967-C14D26B6EF45}"/>
              </a:ext>
            </a:extLst>
          </p:cNvPr>
          <p:cNvSpPr>
            <a:spLocks noGrp="1"/>
          </p:cNvSpPr>
          <p:nvPr>
            <p:ph type="subTitle" idx="1"/>
          </p:nvPr>
        </p:nvSpPr>
        <p:spPr>
          <a:xfrm>
            <a:off x="593972" y="1136944"/>
            <a:ext cx="6540944" cy="621849"/>
          </a:xfrm>
        </p:spPr>
        <p:txBody>
          <a:bodyPr>
            <a:noAutofit/>
          </a:bodyPr>
          <a:lstStyle>
            <a:lvl1pPr marL="0" indent="0" algn="l">
              <a:buNone/>
              <a:defRPr sz="2133">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de-DE"/>
              <a:t>Master-Untertitelformat bearbeiten</a:t>
            </a:r>
          </a:p>
        </p:txBody>
      </p:sp>
      <p:pic>
        <p:nvPicPr>
          <p:cNvPr id="11" name="Grafik 10">
            <a:extLst>
              <a:ext uri="{FF2B5EF4-FFF2-40B4-BE49-F238E27FC236}">
                <a16:creationId xmlns:a16="http://schemas.microsoft.com/office/drawing/2014/main" id="{40AC1DAE-726F-C203-225D-084466FD0EB1}"/>
              </a:ext>
            </a:extLst>
          </p:cNvPr>
          <p:cNvPicPr>
            <a:picLocks noChangeAspect="1"/>
          </p:cNvPicPr>
          <p:nvPr userDrawn="1"/>
        </p:nvPicPr>
        <p:blipFill>
          <a:blip r:embed="rId3"/>
          <a:srcRect/>
          <a:stretch/>
        </p:blipFill>
        <p:spPr>
          <a:xfrm>
            <a:off x="8844504" y="719829"/>
            <a:ext cx="2687832" cy="620016"/>
          </a:xfrm>
          <a:prstGeom prst="rect">
            <a:avLst/>
          </a:prstGeom>
        </p:spPr>
      </p:pic>
    </p:spTree>
    <p:extLst>
      <p:ext uri="{BB962C8B-B14F-4D97-AF65-F5344CB8AC3E}">
        <p14:creationId xmlns:p14="http://schemas.microsoft.com/office/powerpoint/2010/main" val="175027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H_Titel ohne Bi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B7BFCF9-FB0E-9CEC-737B-895F388BD67F}"/>
              </a:ext>
            </a:extLst>
          </p:cNvPr>
          <p:cNvPicPr>
            <a:picLocks noChangeAspect="1"/>
          </p:cNvPicPr>
          <p:nvPr userDrawn="1"/>
        </p:nvPicPr>
        <p:blipFill>
          <a:blip r:embed="rId2"/>
          <a:srcRect/>
          <a:stretch/>
        </p:blipFill>
        <p:spPr>
          <a:xfrm>
            <a:off x="8844504" y="719829"/>
            <a:ext cx="2687832" cy="620016"/>
          </a:xfrm>
          <a:prstGeom prst="rect">
            <a:avLst/>
          </a:prstGeom>
        </p:spPr>
      </p:pic>
      <p:sp>
        <p:nvSpPr>
          <p:cNvPr id="8" name="Eine Ecke des Rechtecks abrunden 7">
            <a:extLst>
              <a:ext uri="{FF2B5EF4-FFF2-40B4-BE49-F238E27FC236}">
                <a16:creationId xmlns:a16="http://schemas.microsoft.com/office/drawing/2014/main" id="{E47EC431-4A63-7938-34CF-EF94C0A6AFC1}"/>
              </a:ext>
            </a:extLst>
          </p:cNvPr>
          <p:cNvSpPr/>
          <p:nvPr userDrawn="1"/>
        </p:nvSpPr>
        <p:spPr>
          <a:xfrm>
            <a:off x="1" y="2056027"/>
            <a:ext cx="8146044" cy="4801973"/>
          </a:xfrm>
          <a:prstGeom prst="round1Rect">
            <a:avLst>
              <a:gd name="adj" fmla="val 7825"/>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2" name="Titel 1">
            <a:extLst>
              <a:ext uri="{FF2B5EF4-FFF2-40B4-BE49-F238E27FC236}">
                <a16:creationId xmlns:a16="http://schemas.microsoft.com/office/drawing/2014/main" id="{12C26164-2F6A-F0A2-ACB2-75D477CF6C12}"/>
              </a:ext>
            </a:extLst>
          </p:cNvPr>
          <p:cNvSpPr>
            <a:spLocks noGrp="1"/>
          </p:cNvSpPr>
          <p:nvPr>
            <p:ph type="title"/>
          </p:nvPr>
        </p:nvSpPr>
        <p:spPr>
          <a:xfrm>
            <a:off x="565923" y="2660196"/>
            <a:ext cx="5530077" cy="1489576"/>
          </a:xfrm>
        </p:spPr>
        <p:txBody>
          <a:bodyPr anchor="t" anchorCtr="0">
            <a:noAutofit/>
          </a:bodyPr>
          <a:lstStyle>
            <a:lvl1pPr>
              <a:lnSpc>
                <a:spcPts val="4267"/>
              </a:lnSpc>
              <a:defRPr sz="3733">
                <a:solidFill>
                  <a:schemeClr val="bg1"/>
                </a:solidFill>
              </a:defRPr>
            </a:lvl1pPr>
          </a:lstStyle>
          <a:p>
            <a:r>
              <a:rPr lang="de-DE"/>
              <a:t>Mastertitelformat bearbeiten</a:t>
            </a:r>
          </a:p>
        </p:txBody>
      </p:sp>
      <p:sp>
        <p:nvSpPr>
          <p:cNvPr id="11" name="Textplatzhalter 2">
            <a:extLst>
              <a:ext uri="{FF2B5EF4-FFF2-40B4-BE49-F238E27FC236}">
                <a16:creationId xmlns:a16="http://schemas.microsoft.com/office/drawing/2014/main" id="{C9CFE2C4-A2D6-E4EB-A73D-BC594D3B96AA}"/>
              </a:ext>
            </a:extLst>
          </p:cNvPr>
          <p:cNvSpPr>
            <a:spLocks noGrp="1"/>
          </p:cNvSpPr>
          <p:nvPr>
            <p:ph type="body" idx="1"/>
          </p:nvPr>
        </p:nvSpPr>
        <p:spPr>
          <a:xfrm>
            <a:off x="595661" y="4763186"/>
            <a:ext cx="3448515" cy="713052"/>
          </a:xfrm>
        </p:spPr>
        <p:txBody>
          <a:bodyPr>
            <a:normAutofit/>
          </a:bodyPr>
          <a:lstStyle>
            <a:lvl1pPr marL="0" indent="0">
              <a:lnSpc>
                <a:spcPct val="100000"/>
              </a:lnSpc>
              <a:buNone/>
              <a:defRPr sz="1600">
                <a:solidFill>
                  <a:schemeClr val="bg1"/>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de-DE"/>
              <a:t>Mastertextformat bearbeiten</a:t>
            </a:r>
          </a:p>
        </p:txBody>
      </p:sp>
    </p:spTree>
    <p:extLst>
      <p:ext uri="{BB962C8B-B14F-4D97-AF65-F5344CB8AC3E}">
        <p14:creationId xmlns:p14="http://schemas.microsoft.com/office/powerpoint/2010/main" val="414450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H_Titel nur Logo">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p:txBody>
          <a:bodyPr/>
          <a:lstStyle/>
          <a:p>
            <a:fld id="{A39828C0-86E8-4A4F-AE37-4981164CD5CE}" type="slidenum">
              <a:rPr lang="de-DE" smtClean="0"/>
              <a:t>‹#›</a:t>
            </a:fld>
            <a:endParaRPr lang="de-DE"/>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D392DC6C-E639-2C4C-AC75-9CBFC426D878}"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pic>
        <p:nvPicPr>
          <p:cNvPr id="8" name="Grafik 7">
            <a:extLst>
              <a:ext uri="{FF2B5EF4-FFF2-40B4-BE49-F238E27FC236}">
                <a16:creationId xmlns:a16="http://schemas.microsoft.com/office/drawing/2014/main" id="{CE908C21-9551-BA6B-10B0-A5F69FA5F56C}"/>
              </a:ext>
            </a:extLst>
          </p:cNvPr>
          <p:cNvPicPr>
            <a:picLocks noChangeAspect="1"/>
          </p:cNvPicPr>
          <p:nvPr userDrawn="1"/>
        </p:nvPicPr>
        <p:blipFill>
          <a:blip r:embed="rId2"/>
          <a:srcRect/>
          <a:stretch/>
        </p:blipFill>
        <p:spPr>
          <a:xfrm>
            <a:off x="8844504" y="719829"/>
            <a:ext cx="2687832" cy="620016"/>
          </a:xfrm>
          <a:prstGeom prst="rect">
            <a:avLst/>
          </a:prstGeom>
        </p:spPr>
      </p:pic>
    </p:spTree>
    <p:extLst>
      <p:ext uri="{BB962C8B-B14F-4D97-AF65-F5344CB8AC3E}">
        <p14:creationId xmlns:p14="http://schemas.microsoft.com/office/powerpoint/2010/main" val="85791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IH_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78E86E-5F32-8DEE-1ADF-FC7D9B0F208E}"/>
              </a:ext>
            </a:extLst>
          </p:cNvPr>
          <p:cNvSpPr>
            <a:spLocks noGrp="1"/>
          </p:cNvSpPr>
          <p:nvPr>
            <p:ph type="title"/>
          </p:nvPr>
        </p:nvSpPr>
        <p:spPr>
          <a:xfrm>
            <a:off x="603070" y="452473"/>
            <a:ext cx="7552391" cy="892799"/>
          </a:xfrm>
        </p:spPr>
        <p:txBody>
          <a:bodyPr/>
          <a:lstStyle/>
          <a:p>
            <a:r>
              <a:rPr lang="de-DE"/>
              <a:t>Mastertitelformat bearbeiten</a:t>
            </a:r>
          </a:p>
        </p:txBody>
      </p:sp>
      <p:sp>
        <p:nvSpPr>
          <p:cNvPr id="3" name="Inhaltsplatzhalter 2">
            <a:extLst>
              <a:ext uri="{FF2B5EF4-FFF2-40B4-BE49-F238E27FC236}">
                <a16:creationId xmlns:a16="http://schemas.microsoft.com/office/drawing/2014/main" id="{70170B33-264A-9F62-1D4B-146643C183F7}"/>
              </a:ext>
            </a:extLst>
          </p:cNvPr>
          <p:cNvSpPr>
            <a:spLocks noGrp="1"/>
          </p:cNvSpPr>
          <p:nvPr>
            <p:ph idx="1"/>
          </p:nvPr>
        </p:nvSpPr>
        <p:spPr>
          <a:xfrm>
            <a:off x="603069" y="2056028"/>
            <a:ext cx="8927508" cy="412040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F65C6D-ADA0-7035-1D55-5E4B5434AEFD}"/>
              </a:ext>
            </a:extLst>
          </p:cNvPr>
          <p:cNvSpPr>
            <a:spLocks noGrp="1"/>
          </p:cNvSpPr>
          <p:nvPr>
            <p:ph type="dt" sz="half" idx="10"/>
          </p:nvPr>
        </p:nvSpPr>
        <p:spPr/>
        <p:txBody>
          <a:bodyPr/>
          <a:lstStyle/>
          <a:p>
            <a:fld id="{331FD76D-4538-DD4C-A879-BD9BABF29F1D}" type="datetime1">
              <a:rPr lang="de-DE" smtClean="0"/>
              <a:t>09.06.26</a:t>
            </a:fld>
            <a:endParaRPr lang="de-DE"/>
          </a:p>
        </p:txBody>
      </p:sp>
      <p:sp>
        <p:nvSpPr>
          <p:cNvPr id="5" name="Fußzeilenplatzhalter 4">
            <a:extLst>
              <a:ext uri="{FF2B5EF4-FFF2-40B4-BE49-F238E27FC236}">
                <a16:creationId xmlns:a16="http://schemas.microsoft.com/office/drawing/2014/main" id="{497203C5-B81A-326B-4E69-088ED00B341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40C217E-6E38-A90F-7761-C183E7F8DA37}"/>
              </a:ext>
            </a:extLst>
          </p:cNvPr>
          <p:cNvSpPr>
            <a:spLocks noGrp="1"/>
          </p:cNvSpPr>
          <p:nvPr>
            <p:ph type="sldNum" sz="quarter" idx="12"/>
          </p:nvPr>
        </p:nvSpPr>
        <p:spPr/>
        <p:txBody>
          <a:bodyPr/>
          <a:lstStyle/>
          <a:p>
            <a:fld id="{A39828C0-86E8-4A4F-AE37-4981164CD5CE}" type="slidenum">
              <a:rPr lang="de-DE" smtClean="0"/>
              <a:t>‹#›</a:t>
            </a:fld>
            <a:endParaRPr lang="de-DE"/>
          </a:p>
        </p:txBody>
      </p:sp>
      <p:pic>
        <p:nvPicPr>
          <p:cNvPr id="7" name="Grafik 6">
            <a:extLst>
              <a:ext uri="{FF2B5EF4-FFF2-40B4-BE49-F238E27FC236}">
                <a16:creationId xmlns:a16="http://schemas.microsoft.com/office/drawing/2014/main" id="{0FA16CE6-CEFC-7362-4CB3-6B4C2F35722B}"/>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21703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H_Content 2">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905067" y="6405529"/>
            <a:ext cx="862904"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2" name="Eine Ecke des Rechtecks abrunden 1">
            <a:extLst>
              <a:ext uri="{FF2B5EF4-FFF2-40B4-BE49-F238E27FC236}">
                <a16:creationId xmlns:a16="http://schemas.microsoft.com/office/drawing/2014/main" id="{BDABEB6D-3938-E1A0-FDCE-CD074665D854}"/>
              </a:ext>
            </a:extLst>
          </p:cNvPr>
          <p:cNvSpPr/>
          <p:nvPr userDrawn="1"/>
        </p:nvSpPr>
        <p:spPr>
          <a:xfrm>
            <a:off x="0" y="1"/>
            <a:ext cx="7478747" cy="1369540"/>
          </a:xfrm>
          <a:prstGeom prst="round1Rect">
            <a:avLst>
              <a:gd name="adj" fmla="val 25467"/>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45BFEB0C-2D27-C345-8D62-C7A7D54D93E9}"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4801" y="452471"/>
            <a:ext cx="6177685" cy="892800"/>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5FC397E7-930F-625F-A329-5ED961F23815}"/>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8177878-ABB0-C649-643E-BABB490BDE5A}"/>
              </a:ext>
            </a:extLst>
          </p:cNvPr>
          <p:cNvSpPr>
            <a:spLocks noGrp="1"/>
          </p:cNvSpPr>
          <p:nvPr>
            <p:ph idx="1"/>
          </p:nvPr>
        </p:nvSpPr>
        <p:spPr>
          <a:xfrm>
            <a:off x="603068" y="2056026"/>
            <a:ext cx="8238879" cy="4120407"/>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5083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H_Content 3">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599" y="6405529"/>
            <a:ext cx="871372"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0" y="1"/>
            <a:ext cx="8841947"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CBA0E6F-F91D-9E6F-8A03-F120CF4D65D3}"/>
              </a:ext>
            </a:extLst>
          </p:cNvPr>
          <p:cNvSpPr>
            <a:spLocks noGrp="1"/>
          </p:cNvSpPr>
          <p:nvPr>
            <p:ph idx="1"/>
          </p:nvPr>
        </p:nvSpPr>
        <p:spPr>
          <a:xfrm>
            <a:off x="603068" y="2055781"/>
            <a:ext cx="8238879" cy="4116420"/>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2343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H_Content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85672-B286-D363-D8BB-86ADB7E73A0B}"/>
              </a:ext>
            </a:extLst>
          </p:cNvPr>
          <p:cNvSpPr>
            <a:spLocks noGrp="1"/>
          </p:cNvSpPr>
          <p:nvPr>
            <p:ph type="title"/>
          </p:nvPr>
        </p:nvSpPr>
        <p:spPr>
          <a:xfrm>
            <a:off x="603070" y="452473"/>
            <a:ext cx="7552391" cy="892799"/>
          </a:xfrm>
        </p:spPr>
        <p:txBody>
          <a:bodyPr/>
          <a:lstStyle/>
          <a:p>
            <a:r>
              <a:rPr lang="de-DE"/>
              <a:t>Mastertitelformat bearbeiten</a:t>
            </a:r>
          </a:p>
        </p:txBody>
      </p:sp>
      <p:sp>
        <p:nvSpPr>
          <p:cNvPr id="3" name="Inhaltsplatzhalter 2">
            <a:extLst>
              <a:ext uri="{FF2B5EF4-FFF2-40B4-BE49-F238E27FC236}">
                <a16:creationId xmlns:a16="http://schemas.microsoft.com/office/drawing/2014/main" id="{D0A8A083-0DBC-2020-8BE8-CFA76941E8BB}"/>
              </a:ext>
            </a:extLst>
          </p:cNvPr>
          <p:cNvSpPr>
            <a:spLocks noGrp="1"/>
          </p:cNvSpPr>
          <p:nvPr>
            <p:ph sz="half" idx="1"/>
          </p:nvPr>
        </p:nvSpPr>
        <p:spPr>
          <a:xfrm>
            <a:off x="603069" y="2056026"/>
            <a:ext cx="4807132" cy="41204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39564FF-308A-D25B-4145-194E30B52212}"/>
              </a:ext>
            </a:extLst>
          </p:cNvPr>
          <p:cNvSpPr>
            <a:spLocks noGrp="1"/>
          </p:cNvSpPr>
          <p:nvPr>
            <p:ph sz="half" idx="2"/>
          </p:nvPr>
        </p:nvSpPr>
        <p:spPr>
          <a:xfrm>
            <a:off x="6096001" y="2056025"/>
            <a:ext cx="4807132" cy="412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3A50C12-A467-7522-C3FE-A70290A35912}"/>
              </a:ext>
            </a:extLst>
          </p:cNvPr>
          <p:cNvSpPr>
            <a:spLocks noGrp="1"/>
          </p:cNvSpPr>
          <p:nvPr>
            <p:ph type="dt" sz="half" idx="10"/>
          </p:nvPr>
        </p:nvSpPr>
        <p:spPr/>
        <p:txBody>
          <a:bodyPr/>
          <a:lstStyle/>
          <a:p>
            <a:fld id="{17713CE1-6758-C043-A083-8156BB908CC8}" type="datetime1">
              <a:rPr lang="de-DE" smtClean="0"/>
              <a:t>09.06.26</a:t>
            </a:fld>
            <a:endParaRPr lang="de-DE"/>
          </a:p>
        </p:txBody>
      </p:sp>
      <p:sp>
        <p:nvSpPr>
          <p:cNvPr id="6" name="Fußzeilenplatzhalter 5">
            <a:extLst>
              <a:ext uri="{FF2B5EF4-FFF2-40B4-BE49-F238E27FC236}">
                <a16:creationId xmlns:a16="http://schemas.microsoft.com/office/drawing/2014/main" id="{8475A2FA-1063-57E0-CAB2-BF2CBB2B6A5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0B06A31-6732-092E-94F4-86DF15502345}"/>
              </a:ext>
            </a:extLst>
          </p:cNvPr>
          <p:cNvSpPr>
            <a:spLocks noGrp="1"/>
          </p:cNvSpPr>
          <p:nvPr>
            <p:ph type="sldNum" sz="quarter" idx="12"/>
          </p:nvPr>
        </p:nvSpPr>
        <p:spPr/>
        <p:txBody>
          <a:bodyPr/>
          <a:lstStyle/>
          <a:p>
            <a:fld id="{A39828C0-86E8-4A4F-AE37-4981164CD5CE}" type="slidenum">
              <a:rPr lang="de-DE" smtClean="0"/>
              <a:t>‹#›</a:t>
            </a:fld>
            <a:endParaRPr lang="de-DE"/>
          </a:p>
        </p:txBody>
      </p:sp>
      <p:pic>
        <p:nvPicPr>
          <p:cNvPr id="8" name="Grafik 7">
            <a:extLst>
              <a:ext uri="{FF2B5EF4-FFF2-40B4-BE49-F238E27FC236}">
                <a16:creationId xmlns:a16="http://schemas.microsoft.com/office/drawing/2014/main" id="{19B5D8A0-6DA7-F348-378F-4C99E0BF9C68}"/>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265544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IH_Content Subline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AD119-C255-5846-6EAD-DC8B057A676E}"/>
              </a:ext>
            </a:extLst>
          </p:cNvPr>
          <p:cNvSpPr>
            <a:spLocks noGrp="1"/>
          </p:cNvSpPr>
          <p:nvPr>
            <p:ph type="title"/>
          </p:nvPr>
        </p:nvSpPr>
        <p:spPr>
          <a:xfrm>
            <a:off x="603069" y="454453"/>
            <a:ext cx="7550332" cy="920007"/>
          </a:xfrm>
        </p:spPr>
        <p:txBody>
          <a:bodyPr/>
          <a:lstStyle/>
          <a:p>
            <a:r>
              <a:rPr lang="de-DE"/>
              <a:t>Mastertitelformat bearbeiten</a:t>
            </a:r>
          </a:p>
        </p:txBody>
      </p:sp>
      <p:sp>
        <p:nvSpPr>
          <p:cNvPr id="3" name="Textplatzhalter 2">
            <a:extLst>
              <a:ext uri="{FF2B5EF4-FFF2-40B4-BE49-F238E27FC236}">
                <a16:creationId xmlns:a16="http://schemas.microsoft.com/office/drawing/2014/main" id="{59D41D88-6224-3A39-DB88-70D42F4F2C07}"/>
              </a:ext>
            </a:extLst>
          </p:cNvPr>
          <p:cNvSpPr>
            <a:spLocks noGrp="1"/>
          </p:cNvSpPr>
          <p:nvPr>
            <p:ph type="body" idx="1"/>
          </p:nvPr>
        </p:nvSpPr>
        <p:spPr>
          <a:xfrm>
            <a:off x="604107" y="1555864"/>
            <a:ext cx="4805407" cy="375392"/>
          </a:xfrm>
        </p:spPr>
        <p:txBody>
          <a:bodyPr anchor="b">
            <a:normAutofit/>
          </a:bodyPr>
          <a:lstStyle>
            <a:lvl1pPr marL="0" indent="0">
              <a:buNone/>
              <a:defRPr sz="16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Mastertextformat bearbeiten</a:t>
            </a:r>
          </a:p>
        </p:txBody>
      </p:sp>
      <p:sp>
        <p:nvSpPr>
          <p:cNvPr id="4" name="Inhaltsplatzhalter 3">
            <a:extLst>
              <a:ext uri="{FF2B5EF4-FFF2-40B4-BE49-F238E27FC236}">
                <a16:creationId xmlns:a16="http://schemas.microsoft.com/office/drawing/2014/main" id="{892A0751-5C0E-C826-5D08-B95499AB1D23}"/>
              </a:ext>
            </a:extLst>
          </p:cNvPr>
          <p:cNvSpPr>
            <a:spLocks noGrp="1"/>
          </p:cNvSpPr>
          <p:nvPr>
            <p:ph sz="half" idx="2"/>
          </p:nvPr>
        </p:nvSpPr>
        <p:spPr>
          <a:xfrm>
            <a:off x="603070" y="2056027"/>
            <a:ext cx="4805407" cy="41189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9CB2790-4F91-3684-909F-AC60415584AC}"/>
              </a:ext>
            </a:extLst>
          </p:cNvPr>
          <p:cNvSpPr>
            <a:spLocks noGrp="1"/>
          </p:cNvSpPr>
          <p:nvPr>
            <p:ph type="body" sz="quarter" idx="3"/>
          </p:nvPr>
        </p:nvSpPr>
        <p:spPr>
          <a:xfrm>
            <a:off x="6096001" y="1555864"/>
            <a:ext cx="4805407" cy="375393"/>
          </a:xfrm>
        </p:spPr>
        <p:txBody>
          <a:bodyPr anchor="b">
            <a:normAutofit/>
          </a:bodyPr>
          <a:lstStyle>
            <a:lvl1pPr marL="0" indent="0">
              <a:buNone/>
              <a:defRPr sz="16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Mastertextformat bearbeiten</a:t>
            </a:r>
          </a:p>
        </p:txBody>
      </p:sp>
      <p:sp>
        <p:nvSpPr>
          <p:cNvPr id="6" name="Inhaltsplatzhalter 5">
            <a:extLst>
              <a:ext uri="{FF2B5EF4-FFF2-40B4-BE49-F238E27FC236}">
                <a16:creationId xmlns:a16="http://schemas.microsoft.com/office/drawing/2014/main" id="{D97B40FA-8389-67D7-BEDD-E10C40EF1C78}"/>
              </a:ext>
            </a:extLst>
          </p:cNvPr>
          <p:cNvSpPr>
            <a:spLocks noGrp="1"/>
          </p:cNvSpPr>
          <p:nvPr>
            <p:ph sz="quarter" idx="4"/>
          </p:nvPr>
        </p:nvSpPr>
        <p:spPr>
          <a:xfrm>
            <a:off x="6096001" y="2056027"/>
            <a:ext cx="4805407" cy="41189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C080AD7-3F9A-15EE-B73F-7F155D52AC89}"/>
              </a:ext>
            </a:extLst>
          </p:cNvPr>
          <p:cNvSpPr>
            <a:spLocks noGrp="1"/>
          </p:cNvSpPr>
          <p:nvPr>
            <p:ph type="dt" sz="half" idx="10"/>
          </p:nvPr>
        </p:nvSpPr>
        <p:spPr/>
        <p:txBody>
          <a:bodyPr/>
          <a:lstStyle/>
          <a:p>
            <a:fld id="{6BD54099-76BE-FE47-BDAD-9A2537C73D2D}" type="datetime1">
              <a:rPr lang="de-DE" smtClean="0"/>
              <a:t>09.06.26</a:t>
            </a:fld>
            <a:endParaRPr lang="de-DE"/>
          </a:p>
        </p:txBody>
      </p:sp>
      <p:sp>
        <p:nvSpPr>
          <p:cNvPr id="8" name="Fußzeilenplatzhalter 7">
            <a:extLst>
              <a:ext uri="{FF2B5EF4-FFF2-40B4-BE49-F238E27FC236}">
                <a16:creationId xmlns:a16="http://schemas.microsoft.com/office/drawing/2014/main" id="{9EC5869E-44CC-1F63-5F36-AB91E74F65C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8210B49-1F9B-E9DE-D4CC-EA2F65757D6E}"/>
              </a:ext>
            </a:extLst>
          </p:cNvPr>
          <p:cNvSpPr>
            <a:spLocks noGrp="1"/>
          </p:cNvSpPr>
          <p:nvPr>
            <p:ph type="sldNum" sz="quarter" idx="12"/>
          </p:nvPr>
        </p:nvSpPr>
        <p:spPr/>
        <p:txBody>
          <a:bodyPr/>
          <a:lstStyle/>
          <a:p>
            <a:fld id="{A39828C0-86E8-4A4F-AE37-4981164CD5CE}" type="slidenum">
              <a:rPr lang="de-DE" smtClean="0"/>
              <a:t>‹#›</a:t>
            </a:fld>
            <a:endParaRPr lang="de-DE"/>
          </a:p>
        </p:txBody>
      </p:sp>
      <p:pic>
        <p:nvPicPr>
          <p:cNvPr id="12" name="Grafik 11">
            <a:extLst>
              <a:ext uri="{FF2B5EF4-FFF2-40B4-BE49-F238E27FC236}">
                <a16:creationId xmlns:a16="http://schemas.microsoft.com/office/drawing/2014/main" id="{1F7B6221-1F96-C42D-C491-18A51C2A66DC}"/>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188213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EB3054-B75A-4BD7-8B3E-8DC0F614FAF3}" type="datetimeFigureOut">
              <a:rPr lang="de-DE" smtClean="0"/>
              <a:t>09.06.26</a:t>
            </a:fld>
            <a:endParaRPr lang="de-DE"/>
          </a:p>
        </p:txBody>
      </p:sp>
      <p:sp>
        <p:nvSpPr>
          <p:cNvPr id="6" name="Slide Number Placeholder 5"/>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1656698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IH_Content Subline zwei Inhalte 2">
    <p:spTree>
      <p:nvGrpSpPr>
        <p:cNvPr id="1" name=""/>
        <p:cNvGrpSpPr/>
        <p:nvPr/>
      </p:nvGrpSpPr>
      <p:grpSpPr>
        <a:xfrm>
          <a:off x="0" y="0"/>
          <a:ext cx="0" cy="0"/>
          <a:chOff x="0" y="0"/>
          <a:chExt cx="0" cy="0"/>
        </a:xfrm>
      </p:grpSpPr>
      <p:sp>
        <p:nvSpPr>
          <p:cNvPr id="13" name="Eine Ecke des Rechtecks abrunden 12">
            <a:extLst>
              <a:ext uri="{FF2B5EF4-FFF2-40B4-BE49-F238E27FC236}">
                <a16:creationId xmlns:a16="http://schemas.microsoft.com/office/drawing/2014/main" id="{216B5EFE-4877-5789-3076-9C2F1CF54311}"/>
              </a:ext>
            </a:extLst>
          </p:cNvPr>
          <p:cNvSpPr/>
          <p:nvPr userDrawn="1"/>
        </p:nvSpPr>
        <p:spPr>
          <a:xfrm>
            <a:off x="0" y="1"/>
            <a:ext cx="7478747" cy="1369540"/>
          </a:xfrm>
          <a:prstGeom prst="round1Rect">
            <a:avLst>
              <a:gd name="adj" fmla="val 25467"/>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2" name="Titel 1">
            <a:extLst>
              <a:ext uri="{FF2B5EF4-FFF2-40B4-BE49-F238E27FC236}">
                <a16:creationId xmlns:a16="http://schemas.microsoft.com/office/drawing/2014/main" id="{736AD119-C255-5846-6EAD-DC8B057A676E}"/>
              </a:ext>
            </a:extLst>
          </p:cNvPr>
          <p:cNvSpPr>
            <a:spLocks noGrp="1"/>
          </p:cNvSpPr>
          <p:nvPr>
            <p:ph type="title"/>
          </p:nvPr>
        </p:nvSpPr>
        <p:spPr>
          <a:xfrm>
            <a:off x="603069" y="454453"/>
            <a:ext cx="7550332" cy="920007"/>
          </a:xfrm>
        </p:spPr>
        <p:txBody>
          <a:bodyPr/>
          <a:lstStyle>
            <a:lvl1pPr>
              <a:defRPr>
                <a:solidFill>
                  <a:schemeClr val="bg1"/>
                </a:solidFill>
              </a:defRPr>
            </a:lvl1pPr>
          </a:lstStyle>
          <a:p>
            <a:r>
              <a:rPr lang="de-DE"/>
              <a:t>Mastertitelformat bearbeiten</a:t>
            </a:r>
          </a:p>
        </p:txBody>
      </p:sp>
      <p:sp>
        <p:nvSpPr>
          <p:cNvPr id="3" name="Textplatzhalter 2">
            <a:extLst>
              <a:ext uri="{FF2B5EF4-FFF2-40B4-BE49-F238E27FC236}">
                <a16:creationId xmlns:a16="http://schemas.microsoft.com/office/drawing/2014/main" id="{59D41D88-6224-3A39-DB88-70D42F4F2C07}"/>
              </a:ext>
            </a:extLst>
          </p:cNvPr>
          <p:cNvSpPr>
            <a:spLocks noGrp="1"/>
          </p:cNvSpPr>
          <p:nvPr>
            <p:ph type="body" idx="1"/>
          </p:nvPr>
        </p:nvSpPr>
        <p:spPr>
          <a:xfrm>
            <a:off x="604107" y="1555864"/>
            <a:ext cx="4805407" cy="375392"/>
          </a:xfrm>
        </p:spPr>
        <p:txBody>
          <a:bodyPr anchor="b">
            <a:normAutofit/>
          </a:bodyPr>
          <a:lstStyle>
            <a:lvl1pPr marL="0" indent="0">
              <a:buNone/>
              <a:defRPr sz="16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Mastertextformat bearbeiten</a:t>
            </a:r>
          </a:p>
        </p:txBody>
      </p:sp>
      <p:sp>
        <p:nvSpPr>
          <p:cNvPr id="4" name="Inhaltsplatzhalter 3">
            <a:extLst>
              <a:ext uri="{FF2B5EF4-FFF2-40B4-BE49-F238E27FC236}">
                <a16:creationId xmlns:a16="http://schemas.microsoft.com/office/drawing/2014/main" id="{892A0751-5C0E-C826-5D08-B95499AB1D23}"/>
              </a:ext>
            </a:extLst>
          </p:cNvPr>
          <p:cNvSpPr>
            <a:spLocks noGrp="1"/>
          </p:cNvSpPr>
          <p:nvPr>
            <p:ph sz="half" idx="2"/>
          </p:nvPr>
        </p:nvSpPr>
        <p:spPr>
          <a:xfrm>
            <a:off x="603070" y="2056027"/>
            <a:ext cx="4805407" cy="41189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9CB2790-4F91-3684-909F-AC60415584AC}"/>
              </a:ext>
            </a:extLst>
          </p:cNvPr>
          <p:cNvSpPr>
            <a:spLocks noGrp="1"/>
          </p:cNvSpPr>
          <p:nvPr>
            <p:ph type="body" sz="quarter" idx="3"/>
          </p:nvPr>
        </p:nvSpPr>
        <p:spPr>
          <a:xfrm>
            <a:off x="6096001" y="1555864"/>
            <a:ext cx="4805407" cy="375393"/>
          </a:xfrm>
        </p:spPr>
        <p:txBody>
          <a:bodyPr anchor="b">
            <a:normAutofit/>
          </a:bodyPr>
          <a:lstStyle>
            <a:lvl1pPr marL="0" indent="0">
              <a:buNone/>
              <a:defRPr sz="16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Mastertextformat bearbeiten</a:t>
            </a:r>
          </a:p>
        </p:txBody>
      </p:sp>
      <p:sp>
        <p:nvSpPr>
          <p:cNvPr id="6" name="Inhaltsplatzhalter 5">
            <a:extLst>
              <a:ext uri="{FF2B5EF4-FFF2-40B4-BE49-F238E27FC236}">
                <a16:creationId xmlns:a16="http://schemas.microsoft.com/office/drawing/2014/main" id="{D97B40FA-8389-67D7-BEDD-E10C40EF1C78}"/>
              </a:ext>
            </a:extLst>
          </p:cNvPr>
          <p:cNvSpPr>
            <a:spLocks noGrp="1"/>
          </p:cNvSpPr>
          <p:nvPr>
            <p:ph sz="quarter" idx="4"/>
          </p:nvPr>
        </p:nvSpPr>
        <p:spPr>
          <a:xfrm>
            <a:off x="6096001" y="2056027"/>
            <a:ext cx="4805407" cy="41189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C080AD7-3F9A-15EE-B73F-7F155D52AC89}"/>
              </a:ext>
            </a:extLst>
          </p:cNvPr>
          <p:cNvSpPr>
            <a:spLocks noGrp="1"/>
          </p:cNvSpPr>
          <p:nvPr>
            <p:ph type="dt" sz="half" idx="10"/>
          </p:nvPr>
        </p:nvSpPr>
        <p:spPr/>
        <p:txBody>
          <a:bodyPr/>
          <a:lstStyle/>
          <a:p>
            <a:fld id="{6BD54099-76BE-FE47-BDAD-9A2537C73D2D}" type="datetime1">
              <a:rPr lang="de-DE" smtClean="0"/>
              <a:t>09.06.26</a:t>
            </a:fld>
            <a:endParaRPr lang="de-DE"/>
          </a:p>
        </p:txBody>
      </p:sp>
      <p:sp>
        <p:nvSpPr>
          <p:cNvPr id="8" name="Fußzeilenplatzhalter 7">
            <a:extLst>
              <a:ext uri="{FF2B5EF4-FFF2-40B4-BE49-F238E27FC236}">
                <a16:creationId xmlns:a16="http://schemas.microsoft.com/office/drawing/2014/main" id="{9EC5869E-44CC-1F63-5F36-AB91E74F65C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8210B49-1F9B-E9DE-D4CC-EA2F65757D6E}"/>
              </a:ext>
            </a:extLst>
          </p:cNvPr>
          <p:cNvSpPr>
            <a:spLocks noGrp="1"/>
          </p:cNvSpPr>
          <p:nvPr>
            <p:ph type="sldNum" sz="quarter" idx="12"/>
          </p:nvPr>
        </p:nvSpPr>
        <p:spPr/>
        <p:txBody>
          <a:bodyPr/>
          <a:lstStyle/>
          <a:p>
            <a:fld id="{A39828C0-86E8-4A4F-AE37-4981164CD5CE}" type="slidenum">
              <a:rPr lang="de-DE" smtClean="0"/>
              <a:t>‹#›</a:t>
            </a:fld>
            <a:endParaRPr lang="de-DE"/>
          </a:p>
        </p:txBody>
      </p:sp>
      <p:pic>
        <p:nvPicPr>
          <p:cNvPr id="12" name="Grafik 11">
            <a:extLst>
              <a:ext uri="{FF2B5EF4-FFF2-40B4-BE49-F238E27FC236}">
                <a16:creationId xmlns:a16="http://schemas.microsoft.com/office/drawing/2014/main" id="{1F7B6221-1F96-C42D-C491-18A51C2A66DC}"/>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37025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H_Dreispaltig Highlight">
    <p:spTree>
      <p:nvGrpSpPr>
        <p:cNvPr id="1" name=""/>
        <p:cNvGrpSpPr/>
        <p:nvPr/>
      </p:nvGrpSpPr>
      <p:grpSpPr>
        <a:xfrm>
          <a:off x="0" y="0"/>
          <a:ext cx="0" cy="0"/>
          <a:chOff x="0" y="0"/>
          <a:chExt cx="0" cy="0"/>
        </a:xfrm>
      </p:grpSpPr>
      <p:sp>
        <p:nvSpPr>
          <p:cNvPr id="2" name="Eine Ecke des Rechtecks abrunden 1">
            <a:extLst>
              <a:ext uri="{FF2B5EF4-FFF2-40B4-BE49-F238E27FC236}">
                <a16:creationId xmlns:a16="http://schemas.microsoft.com/office/drawing/2014/main" id="{DA073582-455E-42FC-AE33-0C31274B13C3}"/>
              </a:ext>
            </a:extLst>
          </p:cNvPr>
          <p:cNvSpPr>
            <a:spLocks noChangeAspect="1"/>
          </p:cNvSpPr>
          <p:nvPr userDrawn="1"/>
        </p:nvSpPr>
        <p:spPr>
          <a:xfrm flipH="1">
            <a:off x="7468800" y="1370862"/>
            <a:ext cx="4723200" cy="5487137"/>
          </a:xfrm>
          <a:prstGeom prst="round1Rect">
            <a:avLst>
              <a:gd name="adj" fmla="val 8224"/>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600" y="6405529"/>
            <a:ext cx="692333" cy="366183"/>
          </a:xfrm>
        </p:spPr>
        <p:txBody>
          <a:bodyPr rIns="0"/>
          <a:lstStyle>
            <a:lvl1pPr>
              <a:defRPr sz="1067">
                <a:solidFill>
                  <a:schemeClr val="bg1"/>
                </a:solidFill>
              </a:defRPr>
            </a:lvl1pPr>
          </a:lstStyle>
          <a:p>
            <a:fld id="{A39828C0-86E8-4A4F-AE37-4981164CD5CE}" type="slidenum">
              <a:rPr lang="de-DE" smtClean="0"/>
              <a:pPr/>
              <a:t>‹#›</a:t>
            </a:fld>
            <a:endParaRPr lang="de-DE"/>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6179419" cy="917069"/>
          </a:xfrm>
        </p:spPr>
        <p:txBody>
          <a:bodyPr lIns="0" tIns="0" rIns="0" bIns="0" anchor="t" anchorCtr="0">
            <a:noAutofit/>
          </a:bodyPr>
          <a:lstStyle>
            <a:lvl1pPr>
              <a:lnSpc>
                <a:spcPts val="2933"/>
              </a:lnSpc>
              <a:defRPr sz="2667">
                <a:solidFill>
                  <a:schemeClr val="tx2"/>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11" name="Inhaltsplatzhalter 2">
            <a:extLst>
              <a:ext uri="{FF2B5EF4-FFF2-40B4-BE49-F238E27FC236}">
                <a16:creationId xmlns:a16="http://schemas.microsoft.com/office/drawing/2014/main" id="{E2F766D6-70C2-0C02-7DAD-D1AE35558574}"/>
              </a:ext>
            </a:extLst>
          </p:cNvPr>
          <p:cNvSpPr>
            <a:spLocks noGrp="1"/>
          </p:cNvSpPr>
          <p:nvPr>
            <p:ph sz="half" idx="1"/>
          </p:nvPr>
        </p:nvSpPr>
        <p:spPr>
          <a:xfrm>
            <a:off x="603070" y="2056026"/>
            <a:ext cx="2762173" cy="41204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3">
            <a:extLst>
              <a:ext uri="{FF2B5EF4-FFF2-40B4-BE49-F238E27FC236}">
                <a16:creationId xmlns:a16="http://schemas.microsoft.com/office/drawing/2014/main" id="{3801D8A8-EE34-EC71-D07B-8D7E2D721687}"/>
              </a:ext>
            </a:extLst>
          </p:cNvPr>
          <p:cNvSpPr>
            <a:spLocks noGrp="1"/>
          </p:cNvSpPr>
          <p:nvPr>
            <p:ph sz="half" idx="2"/>
          </p:nvPr>
        </p:nvSpPr>
        <p:spPr>
          <a:xfrm>
            <a:off x="4036195" y="2056025"/>
            <a:ext cx="2746293" cy="412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Inhaltsplatzhalter 3">
            <a:extLst>
              <a:ext uri="{FF2B5EF4-FFF2-40B4-BE49-F238E27FC236}">
                <a16:creationId xmlns:a16="http://schemas.microsoft.com/office/drawing/2014/main" id="{85BB293F-98AD-A195-6206-4ABA7CC2771F}"/>
              </a:ext>
            </a:extLst>
          </p:cNvPr>
          <p:cNvSpPr>
            <a:spLocks noGrp="1"/>
          </p:cNvSpPr>
          <p:nvPr>
            <p:ph sz="half" idx="13"/>
          </p:nvPr>
        </p:nvSpPr>
        <p:spPr>
          <a:xfrm>
            <a:off x="8145343" y="2056025"/>
            <a:ext cx="2746293" cy="4120408"/>
          </a:xfrm>
        </p:spPr>
        <p:txBody>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1618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H_Dreispaltig Highlight 2">
    <p:spTree>
      <p:nvGrpSpPr>
        <p:cNvPr id="1" name=""/>
        <p:cNvGrpSpPr/>
        <p:nvPr/>
      </p:nvGrpSpPr>
      <p:grpSpPr>
        <a:xfrm>
          <a:off x="0" y="0"/>
          <a:ext cx="0" cy="0"/>
          <a:chOff x="0" y="0"/>
          <a:chExt cx="0" cy="0"/>
        </a:xfrm>
      </p:grpSpPr>
      <p:sp>
        <p:nvSpPr>
          <p:cNvPr id="16" name="Eine Ecke des Rechtecks abrunden 15">
            <a:extLst>
              <a:ext uri="{FF2B5EF4-FFF2-40B4-BE49-F238E27FC236}">
                <a16:creationId xmlns:a16="http://schemas.microsoft.com/office/drawing/2014/main" id="{46D20621-274E-FB9F-9710-D7001D0A633D}"/>
              </a:ext>
            </a:extLst>
          </p:cNvPr>
          <p:cNvSpPr>
            <a:spLocks noChangeAspect="1"/>
          </p:cNvSpPr>
          <p:nvPr userDrawn="1"/>
        </p:nvSpPr>
        <p:spPr>
          <a:xfrm>
            <a:off x="7468973" y="1370862"/>
            <a:ext cx="4723027" cy="5487137"/>
          </a:xfrm>
          <a:prstGeom prst="round1Rect">
            <a:avLst>
              <a:gd name="adj" fmla="val 7614"/>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5" name="Eine Ecke des Rechtecks abrunden 14">
            <a:extLst>
              <a:ext uri="{FF2B5EF4-FFF2-40B4-BE49-F238E27FC236}">
                <a16:creationId xmlns:a16="http://schemas.microsoft.com/office/drawing/2014/main" id="{29B5F2F2-C1D1-2EFC-3345-820DE4142BA7}"/>
              </a:ext>
            </a:extLst>
          </p:cNvPr>
          <p:cNvSpPr/>
          <p:nvPr userDrawn="1"/>
        </p:nvSpPr>
        <p:spPr>
          <a:xfrm>
            <a:off x="0" y="1"/>
            <a:ext cx="7478747" cy="1369540"/>
          </a:xfrm>
          <a:prstGeom prst="round1Rect">
            <a:avLst>
              <a:gd name="adj" fmla="val 25467"/>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600" y="6405529"/>
            <a:ext cx="692333" cy="366183"/>
          </a:xfrm>
        </p:spPr>
        <p:txBody>
          <a:bodyPr rIns="0"/>
          <a:lstStyle>
            <a:lvl1pPr>
              <a:defRPr sz="1067">
                <a:solidFill>
                  <a:schemeClr val="bg1"/>
                </a:solidFill>
              </a:defRPr>
            </a:lvl1pPr>
          </a:lstStyle>
          <a:p>
            <a:fld id="{A39828C0-86E8-4A4F-AE37-4981164CD5CE}" type="slidenum">
              <a:rPr lang="de-DE" smtClean="0"/>
              <a:pPr/>
              <a:t>‹#›</a:t>
            </a:fld>
            <a:endParaRPr lang="de-DE"/>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6179419"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11" name="Inhaltsplatzhalter 2">
            <a:extLst>
              <a:ext uri="{FF2B5EF4-FFF2-40B4-BE49-F238E27FC236}">
                <a16:creationId xmlns:a16="http://schemas.microsoft.com/office/drawing/2014/main" id="{E2F766D6-70C2-0C02-7DAD-D1AE35558574}"/>
              </a:ext>
            </a:extLst>
          </p:cNvPr>
          <p:cNvSpPr>
            <a:spLocks noGrp="1"/>
          </p:cNvSpPr>
          <p:nvPr>
            <p:ph sz="half" idx="1"/>
          </p:nvPr>
        </p:nvSpPr>
        <p:spPr>
          <a:xfrm>
            <a:off x="603070" y="2056026"/>
            <a:ext cx="2762173" cy="41204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3">
            <a:extLst>
              <a:ext uri="{FF2B5EF4-FFF2-40B4-BE49-F238E27FC236}">
                <a16:creationId xmlns:a16="http://schemas.microsoft.com/office/drawing/2014/main" id="{3801D8A8-EE34-EC71-D07B-8D7E2D721687}"/>
              </a:ext>
            </a:extLst>
          </p:cNvPr>
          <p:cNvSpPr>
            <a:spLocks noGrp="1"/>
          </p:cNvSpPr>
          <p:nvPr>
            <p:ph sz="half" idx="2"/>
          </p:nvPr>
        </p:nvSpPr>
        <p:spPr>
          <a:xfrm>
            <a:off x="4036195" y="2056025"/>
            <a:ext cx="2746293" cy="412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Inhaltsplatzhalter 3">
            <a:extLst>
              <a:ext uri="{FF2B5EF4-FFF2-40B4-BE49-F238E27FC236}">
                <a16:creationId xmlns:a16="http://schemas.microsoft.com/office/drawing/2014/main" id="{85BB293F-98AD-A195-6206-4ABA7CC2771F}"/>
              </a:ext>
            </a:extLst>
          </p:cNvPr>
          <p:cNvSpPr>
            <a:spLocks noGrp="1"/>
          </p:cNvSpPr>
          <p:nvPr>
            <p:ph sz="half" idx="13"/>
          </p:nvPr>
        </p:nvSpPr>
        <p:spPr>
          <a:xfrm>
            <a:off x="8145343" y="2056025"/>
            <a:ext cx="2746293" cy="4120408"/>
          </a:xfrm>
        </p:spPr>
        <p:txBody>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8521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H_Zweispaltig Bi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599" y="6356351"/>
            <a:ext cx="871372"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0" y="1"/>
            <a:ext cx="8841947"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pic>
        <p:nvPicPr>
          <p:cNvPr id="8" name="Grafik 7">
            <a:extLst>
              <a:ext uri="{FF2B5EF4-FFF2-40B4-BE49-F238E27FC236}">
                <a16:creationId xmlns:a16="http://schemas.microsoft.com/office/drawing/2014/main" id="{41C9C806-72C2-A80F-EA04-29DBE9CA304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953" t="680" r="12399" b="182"/>
          <a:stretch/>
        </p:blipFill>
        <p:spPr>
          <a:xfrm flipH="1">
            <a:off x="8841601" y="1365799"/>
            <a:ext cx="4013316" cy="5520000"/>
          </a:xfrm>
          <a:prstGeom prst="round2DiagRect">
            <a:avLst>
              <a:gd name="adj1" fmla="val 10077"/>
              <a:gd name="adj2" fmla="val 0"/>
            </a:avLst>
          </a:prstGeom>
          <a:ln w="88900" cap="sq">
            <a:noFill/>
            <a:miter lim="800000"/>
          </a:ln>
          <a:effectLst/>
        </p:spPr>
      </p:pic>
      <p:sp>
        <p:nvSpPr>
          <p:cNvPr id="11" name="Inhaltsplatzhalter 2">
            <a:extLst>
              <a:ext uri="{FF2B5EF4-FFF2-40B4-BE49-F238E27FC236}">
                <a16:creationId xmlns:a16="http://schemas.microsoft.com/office/drawing/2014/main" id="{E2F766D6-70C2-0C02-7DAD-D1AE35558574}"/>
              </a:ext>
            </a:extLst>
          </p:cNvPr>
          <p:cNvSpPr>
            <a:spLocks noGrp="1"/>
          </p:cNvSpPr>
          <p:nvPr>
            <p:ph sz="half" idx="1"/>
          </p:nvPr>
        </p:nvSpPr>
        <p:spPr>
          <a:xfrm>
            <a:off x="603069" y="2056026"/>
            <a:ext cx="3433472" cy="41204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3">
            <a:extLst>
              <a:ext uri="{FF2B5EF4-FFF2-40B4-BE49-F238E27FC236}">
                <a16:creationId xmlns:a16="http://schemas.microsoft.com/office/drawing/2014/main" id="{3801D8A8-EE34-EC71-D07B-8D7E2D721687}"/>
              </a:ext>
            </a:extLst>
          </p:cNvPr>
          <p:cNvSpPr>
            <a:spLocks noGrp="1"/>
          </p:cNvSpPr>
          <p:nvPr>
            <p:ph sz="half" idx="2"/>
          </p:nvPr>
        </p:nvSpPr>
        <p:spPr>
          <a:xfrm>
            <a:off x="4723028" y="2056025"/>
            <a:ext cx="3432433" cy="412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913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H_Textkäste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DCF5511-C8E9-C426-0C20-8DBF2AF7BB8E}"/>
              </a:ext>
            </a:extLst>
          </p:cNvPr>
          <p:cNvSpPr>
            <a:spLocks noChangeAspect="1"/>
          </p:cNvSpPr>
          <p:nvPr userDrawn="1"/>
        </p:nvSpPr>
        <p:spPr>
          <a:xfrm>
            <a:off x="0" y="1370549"/>
            <a:ext cx="12192000" cy="5487451"/>
          </a:xfrm>
          <a:prstGeom prst="rect">
            <a:avLst/>
          </a:prstGeom>
          <a:solidFill>
            <a:srgbClr val="D5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1"/>
          </a:p>
        </p:txBody>
      </p:sp>
      <p:sp>
        <p:nvSpPr>
          <p:cNvPr id="8" name="Eine Ecke des Rechtecks abrunden 7">
            <a:extLst>
              <a:ext uri="{FF2B5EF4-FFF2-40B4-BE49-F238E27FC236}">
                <a16:creationId xmlns:a16="http://schemas.microsoft.com/office/drawing/2014/main" id="{7C13413F-CAC8-F02C-DD3F-3D6C27B983CF}"/>
              </a:ext>
            </a:extLst>
          </p:cNvPr>
          <p:cNvSpPr>
            <a:spLocks/>
          </p:cNvSpPr>
          <p:nvPr userDrawn="1"/>
        </p:nvSpPr>
        <p:spPr>
          <a:xfrm rot="16200000" flipV="1">
            <a:off x="4051717" y="2334781"/>
            <a:ext cx="4092991" cy="3563980"/>
          </a:xfrm>
          <a:prstGeom prst="round1Rect">
            <a:avLst>
              <a:gd name="adj" fmla="val 121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1" name="Eine Ecke des Rechtecks abrunden 10">
            <a:extLst>
              <a:ext uri="{FF2B5EF4-FFF2-40B4-BE49-F238E27FC236}">
                <a16:creationId xmlns:a16="http://schemas.microsoft.com/office/drawing/2014/main" id="{36D7B75A-8CDA-8C39-7479-E68ED2079796}"/>
              </a:ext>
            </a:extLst>
          </p:cNvPr>
          <p:cNvSpPr>
            <a:spLocks/>
          </p:cNvSpPr>
          <p:nvPr userDrawn="1"/>
        </p:nvSpPr>
        <p:spPr>
          <a:xfrm>
            <a:off x="8022625" y="2069414"/>
            <a:ext cx="3563980" cy="4094825"/>
          </a:xfrm>
          <a:prstGeom prst="round1Rect">
            <a:avLst>
              <a:gd name="adj" fmla="val 1098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2" name="Eine Ecke des Rechtecks abrunden 11">
            <a:extLst>
              <a:ext uri="{FF2B5EF4-FFF2-40B4-BE49-F238E27FC236}">
                <a16:creationId xmlns:a16="http://schemas.microsoft.com/office/drawing/2014/main" id="{98EBD970-E01A-46DD-A0A1-30A92EAC3D82}"/>
              </a:ext>
            </a:extLst>
          </p:cNvPr>
          <p:cNvSpPr>
            <a:spLocks/>
          </p:cNvSpPr>
          <p:nvPr userDrawn="1"/>
        </p:nvSpPr>
        <p:spPr>
          <a:xfrm rot="16200000" flipV="1">
            <a:off x="344587" y="2334066"/>
            <a:ext cx="4092988" cy="3565413"/>
          </a:xfrm>
          <a:prstGeom prst="round1Rect">
            <a:avLst>
              <a:gd name="adj" fmla="val 1287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600" y="6405529"/>
            <a:ext cx="690005"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0" y="1"/>
            <a:ext cx="8841947"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CBA0E6F-F91D-9E6F-8A03-F120CF4D65D3}"/>
              </a:ext>
            </a:extLst>
          </p:cNvPr>
          <p:cNvSpPr>
            <a:spLocks noGrp="1"/>
          </p:cNvSpPr>
          <p:nvPr>
            <p:ph idx="1"/>
          </p:nvPr>
        </p:nvSpPr>
        <p:spPr>
          <a:xfrm>
            <a:off x="1006609" y="2345823"/>
            <a:ext cx="2788327" cy="3566335"/>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Inhaltsplatzhalter 2">
            <a:extLst>
              <a:ext uri="{FF2B5EF4-FFF2-40B4-BE49-F238E27FC236}">
                <a16:creationId xmlns:a16="http://schemas.microsoft.com/office/drawing/2014/main" id="{3DB00C1B-F9D0-47AA-9A09-41422968ADBA}"/>
              </a:ext>
            </a:extLst>
          </p:cNvPr>
          <p:cNvSpPr>
            <a:spLocks noGrp="1"/>
          </p:cNvSpPr>
          <p:nvPr>
            <p:ph idx="13"/>
          </p:nvPr>
        </p:nvSpPr>
        <p:spPr>
          <a:xfrm>
            <a:off x="4715009" y="2345823"/>
            <a:ext cx="2788327" cy="3566335"/>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F1210B47-21C9-DB58-6C9E-32881B13A3F5}"/>
              </a:ext>
            </a:extLst>
          </p:cNvPr>
          <p:cNvSpPr>
            <a:spLocks noGrp="1"/>
          </p:cNvSpPr>
          <p:nvPr>
            <p:ph idx="14"/>
          </p:nvPr>
        </p:nvSpPr>
        <p:spPr>
          <a:xfrm>
            <a:off x="8423409" y="2345823"/>
            <a:ext cx="2788327" cy="3566335"/>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5045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H_Textkästen 2">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DCF5511-C8E9-C426-0C20-8DBF2AF7BB8E}"/>
              </a:ext>
            </a:extLst>
          </p:cNvPr>
          <p:cNvSpPr>
            <a:spLocks noChangeAspect="1"/>
          </p:cNvSpPr>
          <p:nvPr userDrawn="1"/>
        </p:nvSpPr>
        <p:spPr>
          <a:xfrm>
            <a:off x="0" y="1370549"/>
            <a:ext cx="12192000" cy="5487451"/>
          </a:xfrm>
          <a:prstGeom prst="rect">
            <a:avLst/>
          </a:prstGeom>
          <a:solidFill>
            <a:srgbClr val="D5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1"/>
          </a:p>
        </p:txBody>
      </p:sp>
      <p:sp>
        <p:nvSpPr>
          <p:cNvPr id="13" name="Ecken des Rechtecks auf der gleichen Seite abrunden 12">
            <a:extLst>
              <a:ext uri="{FF2B5EF4-FFF2-40B4-BE49-F238E27FC236}">
                <a16:creationId xmlns:a16="http://schemas.microsoft.com/office/drawing/2014/main" id="{C60D6496-3983-933C-663B-3BE3AA12D375}"/>
              </a:ext>
            </a:extLst>
          </p:cNvPr>
          <p:cNvSpPr/>
          <p:nvPr userDrawn="1"/>
        </p:nvSpPr>
        <p:spPr>
          <a:xfrm>
            <a:off x="3383112" y="2061009"/>
            <a:ext cx="2640000" cy="5040000"/>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4" name="Eine Ecke des Rechtecks abrunden 13">
            <a:extLst>
              <a:ext uri="{FF2B5EF4-FFF2-40B4-BE49-F238E27FC236}">
                <a16:creationId xmlns:a16="http://schemas.microsoft.com/office/drawing/2014/main" id="{EA97D478-DFBD-A027-9F18-9FD1F7FBCF1B}"/>
              </a:ext>
            </a:extLst>
          </p:cNvPr>
          <p:cNvSpPr>
            <a:spLocks/>
          </p:cNvSpPr>
          <p:nvPr userDrawn="1"/>
        </p:nvSpPr>
        <p:spPr>
          <a:xfrm rot="16200000" flipV="1">
            <a:off x="-600035" y="3262020"/>
            <a:ext cx="5040000" cy="2640000"/>
          </a:xfrm>
          <a:prstGeom prst="round1Rect">
            <a:avLst>
              <a:gd name="adj" fmla="val 149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5" name="Eine Ecke des Rechtecks abrunden 14">
            <a:extLst>
              <a:ext uri="{FF2B5EF4-FFF2-40B4-BE49-F238E27FC236}">
                <a16:creationId xmlns:a16="http://schemas.microsoft.com/office/drawing/2014/main" id="{A335B24B-5EB8-A088-9B0A-923C4E2F578C}"/>
              </a:ext>
            </a:extLst>
          </p:cNvPr>
          <p:cNvSpPr>
            <a:spLocks/>
          </p:cNvSpPr>
          <p:nvPr userDrawn="1"/>
        </p:nvSpPr>
        <p:spPr>
          <a:xfrm rot="10800000" flipV="1">
            <a:off x="6166259" y="2061009"/>
            <a:ext cx="2640000" cy="5041011"/>
          </a:xfrm>
          <a:prstGeom prst="round1Rect">
            <a:avLst>
              <a:gd name="adj" fmla="val 149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8" name="Eine Ecke des Rechtecks abrunden 17">
            <a:extLst>
              <a:ext uri="{FF2B5EF4-FFF2-40B4-BE49-F238E27FC236}">
                <a16:creationId xmlns:a16="http://schemas.microsoft.com/office/drawing/2014/main" id="{0FB34537-EC4A-75B3-8B6A-A7E465880E16}"/>
              </a:ext>
            </a:extLst>
          </p:cNvPr>
          <p:cNvSpPr>
            <a:spLocks/>
          </p:cNvSpPr>
          <p:nvPr userDrawn="1"/>
        </p:nvSpPr>
        <p:spPr>
          <a:xfrm rot="16200000" flipV="1">
            <a:off x="7748901" y="3261515"/>
            <a:ext cx="5041011" cy="2640000"/>
          </a:xfrm>
          <a:prstGeom prst="round1Rect">
            <a:avLst>
              <a:gd name="adj" fmla="val 149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600" y="6405529"/>
            <a:ext cx="692333"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0" y="1"/>
            <a:ext cx="8841947"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CBA0E6F-F91D-9E6F-8A03-F120CF4D65D3}"/>
              </a:ext>
            </a:extLst>
          </p:cNvPr>
          <p:cNvSpPr>
            <a:spLocks noGrp="1"/>
          </p:cNvSpPr>
          <p:nvPr>
            <p:ph idx="1"/>
          </p:nvPr>
        </p:nvSpPr>
        <p:spPr>
          <a:xfrm>
            <a:off x="936181" y="2345823"/>
            <a:ext cx="2064000" cy="3566335"/>
          </a:xfrm>
        </p:spPr>
        <p:txBody>
          <a:bodyPr>
            <a:normAutofit/>
          </a:bodyPr>
          <a:lstStyle>
            <a:lvl1pPr marL="0" indent="0">
              <a:lnSpc>
                <a:spcPts val="1733"/>
              </a:lnSpc>
              <a:spcAft>
                <a:spcPts val="400"/>
              </a:spcAft>
              <a:buNone/>
              <a:defRPr sz="1200"/>
            </a:lvl1pPr>
            <a:lvl2pPr>
              <a:lnSpc>
                <a:spcPts val="1733"/>
              </a:lnSpc>
              <a:spcAft>
                <a:spcPts val="400"/>
              </a:spcAft>
              <a:defRPr sz="1200"/>
            </a:lvl2pPr>
            <a:lvl3pPr>
              <a:lnSpc>
                <a:spcPts val="1733"/>
              </a:lnSpc>
              <a:spcAft>
                <a:spcPts val="400"/>
              </a:spcAft>
              <a:defRPr sz="1200"/>
            </a:lvl3pPr>
            <a:lvl4pPr>
              <a:lnSpc>
                <a:spcPts val="1733"/>
              </a:lnSpc>
              <a:spcAft>
                <a:spcPts val="400"/>
              </a:spcAft>
              <a:defRPr sz="1200"/>
            </a:lvl4pPr>
            <a:lvl5pPr>
              <a:lnSpc>
                <a:spcPts val="1733"/>
              </a:lnSpc>
              <a:spcAft>
                <a:spcPts val="400"/>
              </a:spcAf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Inhaltsplatzhalter 2">
            <a:extLst>
              <a:ext uri="{FF2B5EF4-FFF2-40B4-BE49-F238E27FC236}">
                <a16:creationId xmlns:a16="http://schemas.microsoft.com/office/drawing/2014/main" id="{3DB00C1B-F9D0-47AA-9A09-41422968ADBA}"/>
              </a:ext>
            </a:extLst>
          </p:cNvPr>
          <p:cNvSpPr>
            <a:spLocks noGrp="1"/>
          </p:cNvSpPr>
          <p:nvPr>
            <p:ph idx="13"/>
          </p:nvPr>
        </p:nvSpPr>
        <p:spPr>
          <a:xfrm>
            <a:off x="3714147" y="2345823"/>
            <a:ext cx="2064000" cy="3566335"/>
          </a:xfrm>
        </p:spPr>
        <p:txBody>
          <a:bodyPr>
            <a:normAutofit/>
          </a:bodyPr>
          <a:lstStyle>
            <a:lvl1pPr marL="0" indent="0">
              <a:lnSpc>
                <a:spcPts val="1733"/>
              </a:lnSpc>
              <a:spcAft>
                <a:spcPts val="400"/>
              </a:spcAft>
              <a:buNone/>
              <a:defRPr sz="1200"/>
            </a:lvl1pPr>
            <a:lvl2pPr>
              <a:lnSpc>
                <a:spcPts val="1733"/>
              </a:lnSpc>
              <a:spcAft>
                <a:spcPts val="400"/>
              </a:spcAft>
              <a:defRPr sz="1200"/>
            </a:lvl2pPr>
            <a:lvl3pPr>
              <a:lnSpc>
                <a:spcPts val="1733"/>
              </a:lnSpc>
              <a:spcAft>
                <a:spcPts val="400"/>
              </a:spcAft>
              <a:defRPr sz="1200"/>
            </a:lvl3pPr>
            <a:lvl4pPr>
              <a:lnSpc>
                <a:spcPts val="1733"/>
              </a:lnSpc>
              <a:spcAft>
                <a:spcPts val="400"/>
              </a:spcAft>
              <a:defRPr sz="1200"/>
            </a:lvl4pPr>
            <a:lvl5pPr>
              <a:lnSpc>
                <a:spcPts val="1733"/>
              </a:lnSpc>
              <a:spcAft>
                <a:spcPts val="400"/>
              </a:spcAf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F1210B47-21C9-DB58-6C9E-32881B13A3F5}"/>
              </a:ext>
            </a:extLst>
          </p:cNvPr>
          <p:cNvSpPr>
            <a:spLocks noGrp="1"/>
          </p:cNvSpPr>
          <p:nvPr>
            <p:ph idx="14"/>
          </p:nvPr>
        </p:nvSpPr>
        <p:spPr>
          <a:xfrm>
            <a:off x="6502472" y="2345823"/>
            <a:ext cx="2064000" cy="3566335"/>
          </a:xfrm>
        </p:spPr>
        <p:txBody>
          <a:bodyPr>
            <a:normAutofit/>
          </a:bodyPr>
          <a:lstStyle>
            <a:lvl1pPr marL="0" indent="0">
              <a:lnSpc>
                <a:spcPts val="1733"/>
              </a:lnSpc>
              <a:spcAft>
                <a:spcPts val="400"/>
              </a:spcAft>
              <a:buNone/>
              <a:defRPr sz="1200"/>
            </a:lvl1pPr>
            <a:lvl2pPr>
              <a:lnSpc>
                <a:spcPts val="1733"/>
              </a:lnSpc>
              <a:spcAft>
                <a:spcPts val="400"/>
              </a:spcAft>
              <a:defRPr sz="1200"/>
            </a:lvl2pPr>
            <a:lvl3pPr>
              <a:lnSpc>
                <a:spcPts val="1733"/>
              </a:lnSpc>
              <a:spcAft>
                <a:spcPts val="400"/>
              </a:spcAft>
              <a:defRPr sz="1200"/>
            </a:lvl3pPr>
            <a:lvl4pPr>
              <a:lnSpc>
                <a:spcPts val="1733"/>
              </a:lnSpc>
              <a:spcAft>
                <a:spcPts val="400"/>
              </a:spcAft>
              <a:defRPr sz="1200"/>
            </a:lvl4pPr>
            <a:lvl5pPr>
              <a:lnSpc>
                <a:spcPts val="1733"/>
              </a:lnSpc>
              <a:spcAft>
                <a:spcPts val="400"/>
              </a:spcAf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 name="Inhaltsplatzhalter 2">
            <a:extLst>
              <a:ext uri="{FF2B5EF4-FFF2-40B4-BE49-F238E27FC236}">
                <a16:creationId xmlns:a16="http://schemas.microsoft.com/office/drawing/2014/main" id="{BCC8F9BE-2CA5-DD79-5D3E-9A7C4EECEAEE}"/>
              </a:ext>
            </a:extLst>
          </p:cNvPr>
          <p:cNvSpPr>
            <a:spLocks noGrp="1"/>
          </p:cNvSpPr>
          <p:nvPr>
            <p:ph idx="15"/>
          </p:nvPr>
        </p:nvSpPr>
        <p:spPr>
          <a:xfrm>
            <a:off x="9285620" y="2345823"/>
            <a:ext cx="2064000" cy="3566335"/>
          </a:xfrm>
        </p:spPr>
        <p:txBody>
          <a:bodyPr>
            <a:normAutofit/>
          </a:bodyPr>
          <a:lstStyle>
            <a:lvl1pPr marL="0" indent="0">
              <a:lnSpc>
                <a:spcPts val="1733"/>
              </a:lnSpc>
              <a:spcAft>
                <a:spcPts val="400"/>
              </a:spcAft>
              <a:buNone/>
              <a:defRPr sz="1200"/>
            </a:lvl1pPr>
            <a:lvl2pPr>
              <a:lnSpc>
                <a:spcPts val="1733"/>
              </a:lnSpc>
              <a:spcAft>
                <a:spcPts val="400"/>
              </a:spcAft>
              <a:defRPr sz="1200"/>
            </a:lvl2pPr>
            <a:lvl3pPr>
              <a:lnSpc>
                <a:spcPts val="1733"/>
              </a:lnSpc>
              <a:spcAft>
                <a:spcPts val="400"/>
              </a:spcAft>
              <a:defRPr sz="1200"/>
            </a:lvl3pPr>
            <a:lvl4pPr>
              <a:lnSpc>
                <a:spcPts val="1733"/>
              </a:lnSpc>
              <a:spcAft>
                <a:spcPts val="400"/>
              </a:spcAft>
              <a:defRPr sz="1200"/>
            </a:lvl4pPr>
            <a:lvl5pPr>
              <a:lnSpc>
                <a:spcPts val="1733"/>
              </a:lnSpc>
              <a:spcAft>
                <a:spcPts val="400"/>
              </a:spcAf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6809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H_Trenner-Char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F36346B-D3CE-C37C-FCA5-5B6F0838A028}"/>
              </a:ext>
            </a:extLst>
          </p:cNvPr>
          <p:cNvSpPr>
            <a:spLocks noGrp="1"/>
          </p:cNvSpPr>
          <p:nvPr>
            <p:ph type="dt" sz="half" idx="10"/>
          </p:nvPr>
        </p:nvSpPr>
        <p:spPr/>
        <p:txBody>
          <a:bodyPr/>
          <a:lstStyle/>
          <a:p>
            <a:fld id="{3D76BA3D-B955-7E44-B76C-64B844CDF640}" type="datetime1">
              <a:rPr lang="de-DE" smtClean="0"/>
              <a:t>09.06.26</a:t>
            </a:fld>
            <a:endParaRPr lang="de-DE"/>
          </a:p>
        </p:txBody>
      </p:sp>
      <p:sp>
        <p:nvSpPr>
          <p:cNvPr id="5" name="Fußzeilenplatzhalter 4">
            <a:extLst>
              <a:ext uri="{FF2B5EF4-FFF2-40B4-BE49-F238E27FC236}">
                <a16:creationId xmlns:a16="http://schemas.microsoft.com/office/drawing/2014/main" id="{F0486B91-F3B5-20E5-6699-1327B8D5C4F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42DBE0D-FCD5-BD64-6787-35CD3290FF54}"/>
              </a:ext>
            </a:extLst>
          </p:cNvPr>
          <p:cNvSpPr>
            <a:spLocks noGrp="1"/>
          </p:cNvSpPr>
          <p:nvPr>
            <p:ph type="sldNum" sz="quarter" idx="12"/>
          </p:nvPr>
        </p:nvSpPr>
        <p:spPr/>
        <p:txBody>
          <a:bodyPr/>
          <a:lstStyle/>
          <a:p>
            <a:fld id="{A39828C0-86E8-4A4F-AE37-4981164CD5CE}" type="slidenum">
              <a:rPr lang="de-DE" smtClean="0"/>
              <a:t>‹#›</a:t>
            </a:fld>
            <a:endParaRPr lang="de-DE"/>
          </a:p>
        </p:txBody>
      </p:sp>
      <p:sp>
        <p:nvSpPr>
          <p:cNvPr id="7" name="Eine Ecke des Rechtecks abrunden 6">
            <a:extLst>
              <a:ext uri="{FF2B5EF4-FFF2-40B4-BE49-F238E27FC236}">
                <a16:creationId xmlns:a16="http://schemas.microsoft.com/office/drawing/2014/main" id="{280AB567-5F11-DE20-B79E-00E03AF36934}"/>
              </a:ext>
            </a:extLst>
          </p:cNvPr>
          <p:cNvSpPr/>
          <p:nvPr userDrawn="1"/>
        </p:nvSpPr>
        <p:spPr>
          <a:xfrm>
            <a:off x="0" y="1385133"/>
            <a:ext cx="9523307" cy="5472867"/>
          </a:xfrm>
          <a:prstGeom prst="round1Rect">
            <a:avLst>
              <a:gd name="adj" fmla="val 7825"/>
            </a:avLst>
          </a:prstGeom>
          <a:solidFill>
            <a:srgbClr val="4B8A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10" name="Textplatzhalter 2">
            <a:extLst>
              <a:ext uri="{FF2B5EF4-FFF2-40B4-BE49-F238E27FC236}">
                <a16:creationId xmlns:a16="http://schemas.microsoft.com/office/drawing/2014/main" id="{96B366B0-14E4-4611-4C7B-5431980FDC3E}"/>
              </a:ext>
            </a:extLst>
          </p:cNvPr>
          <p:cNvSpPr>
            <a:spLocks noGrp="1"/>
          </p:cNvSpPr>
          <p:nvPr>
            <p:ph type="body" idx="13"/>
          </p:nvPr>
        </p:nvSpPr>
        <p:spPr>
          <a:xfrm>
            <a:off x="1228497" y="2983898"/>
            <a:ext cx="6247569" cy="1139369"/>
          </a:xfrm>
        </p:spPr>
        <p:txBody>
          <a:bodyPr>
            <a:noAutofit/>
          </a:bodyPr>
          <a:lstStyle>
            <a:lvl1pPr marL="0" indent="0">
              <a:lnSpc>
                <a:spcPct val="100000"/>
              </a:lnSpc>
              <a:buNone/>
              <a:defRPr sz="2133">
                <a:solidFill>
                  <a:schemeClr val="bg1"/>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de-DE"/>
              <a:t>Mastertextformat bearbeiten</a:t>
            </a:r>
          </a:p>
        </p:txBody>
      </p:sp>
      <p:sp>
        <p:nvSpPr>
          <p:cNvPr id="11" name="Titel 1">
            <a:extLst>
              <a:ext uri="{FF2B5EF4-FFF2-40B4-BE49-F238E27FC236}">
                <a16:creationId xmlns:a16="http://schemas.microsoft.com/office/drawing/2014/main" id="{3AD346FF-D2F2-9607-DEA2-CD7D78C2E3D9}"/>
              </a:ext>
            </a:extLst>
          </p:cNvPr>
          <p:cNvSpPr>
            <a:spLocks noGrp="1"/>
          </p:cNvSpPr>
          <p:nvPr>
            <p:ph type="title"/>
          </p:nvPr>
        </p:nvSpPr>
        <p:spPr>
          <a:xfrm>
            <a:off x="1228499" y="1811522"/>
            <a:ext cx="6247568" cy="1067711"/>
          </a:xfrm>
        </p:spPr>
        <p:txBody>
          <a:bodyPr anchor="b" anchorCtr="0">
            <a:noAutofit/>
          </a:bodyPr>
          <a:lstStyle>
            <a:lvl1pPr>
              <a:lnSpc>
                <a:spcPts val="3733"/>
              </a:lnSpc>
              <a:defRPr sz="3733">
                <a:solidFill>
                  <a:schemeClr val="bg1"/>
                </a:solidFill>
              </a:defRPr>
            </a:lvl1pPr>
          </a:lstStyle>
          <a:p>
            <a:r>
              <a:rPr lang="de-DE"/>
              <a:t>Mastertitelformat bearbeiten</a:t>
            </a:r>
          </a:p>
        </p:txBody>
      </p:sp>
      <p:pic>
        <p:nvPicPr>
          <p:cNvPr id="12" name="Grafik 11">
            <a:extLst>
              <a:ext uri="{FF2B5EF4-FFF2-40B4-BE49-F238E27FC236}">
                <a16:creationId xmlns:a16="http://schemas.microsoft.com/office/drawing/2014/main" id="{29A45842-E97B-B5D2-C871-B8E1095743BB}"/>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312031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H_nur Headline">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p:txBody>
          <a:bodyPr/>
          <a:lstStyle/>
          <a:p>
            <a:fld id="{A39828C0-86E8-4A4F-AE37-4981164CD5CE}" type="slidenum">
              <a:rPr lang="de-DE" smtClean="0"/>
              <a:t>‹#›</a:t>
            </a:fld>
            <a:endParaRPr lang="de-DE"/>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A158E61A-8A41-A644-811E-8345AAC6A312}"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4801" y="452471"/>
            <a:ext cx="7550659" cy="892800"/>
          </a:xfrm>
        </p:spPr>
        <p:txBody>
          <a:bodyPr lIns="0" tIns="0" rIns="0" bIns="0" anchor="t" anchorCtr="0">
            <a:noAutofit/>
          </a:bodyPr>
          <a:lstStyle>
            <a:lvl1pPr>
              <a:lnSpc>
                <a:spcPts val="2933"/>
              </a:lnSpc>
              <a:defRPr sz="2667">
                <a:solidFill>
                  <a:srgbClr val="EC3F53"/>
                </a:solidFill>
              </a:defRPr>
            </a:lvl1pPr>
          </a:lstStyle>
          <a:p>
            <a:r>
              <a:rPr lang="de-DE"/>
              <a:t>Mastertitelformat bearbeiten</a:t>
            </a:r>
          </a:p>
        </p:txBody>
      </p:sp>
      <p:pic>
        <p:nvPicPr>
          <p:cNvPr id="10" name="Grafik 9">
            <a:extLst>
              <a:ext uri="{FF2B5EF4-FFF2-40B4-BE49-F238E27FC236}">
                <a16:creationId xmlns:a16="http://schemas.microsoft.com/office/drawing/2014/main" id="{33C52C6B-0EB2-FF07-4EC3-D2398F8511EA}"/>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420886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IH_Content nur Logo">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6EC18E-3A48-7D16-41EF-DA769FE47A77}"/>
              </a:ext>
            </a:extLst>
          </p:cNvPr>
          <p:cNvSpPr>
            <a:spLocks noGrp="1"/>
          </p:cNvSpPr>
          <p:nvPr>
            <p:ph type="dt" sz="half" idx="10"/>
          </p:nvPr>
        </p:nvSpPr>
        <p:spPr/>
        <p:txBody>
          <a:bodyPr/>
          <a:lstStyle/>
          <a:p>
            <a:fld id="{E9A3D60B-9010-7D4A-8A29-239EDCF7F2EF}" type="datetime1">
              <a:rPr lang="de-DE" smtClean="0"/>
              <a:t>09.06.26</a:t>
            </a:fld>
            <a:endParaRPr lang="de-DE"/>
          </a:p>
        </p:txBody>
      </p:sp>
      <p:sp>
        <p:nvSpPr>
          <p:cNvPr id="3" name="Fußzeilenplatzhalter 2">
            <a:extLst>
              <a:ext uri="{FF2B5EF4-FFF2-40B4-BE49-F238E27FC236}">
                <a16:creationId xmlns:a16="http://schemas.microsoft.com/office/drawing/2014/main" id="{2F01E7DA-39BA-40AF-2137-99A0AB3D312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84248E8-0BBC-61C6-8793-1A1B94C37993}"/>
              </a:ext>
            </a:extLst>
          </p:cNvPr>
          <p:cNvSpPr>
            <a:spLocks noGrp="1"/>
          </p:cNvSpPr>
          <p:nvPr>
            <p:ph type="sldNum" sz="quarter" idx="12"/>
          </p:nvPr>
        </p:nvSpPr>
        <p:spPr/>
        <p:txBody>
          <a:bodyPr/>
          <a:lstStyle/>
          <a:p>
            <a:fld id="{A39828C0-86E8-4A4F-AE37-4981164CD5CE}" type="slidenum">
              <a:rPr lang="de-DE" smtClean="0"/>
              <a:t>‹#›</a:t>
            </a:fld>
            <a:endParaRPr lang="de-DE"/>
          </a:p>
        </p:txBody>
      </p:sp>
      <p:pic>
        <p:nvPicPr>
          <p:cNvPr id="5" name="Grafik 4">
            <a:extLst>
              <a:ext uri="{FF2B5EF4-FFF2-40B4-BE49-F238E27FC236}">
                <a16:creationId xmlns:a16="http://schemas.microsoft.com/office/drawing/2014/main" id="{30C718DF-68FC-D8B6-70E7-699957A0AC6B}"/>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142274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H_Titel Bi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F837428-9A8B-B158-7FC1-23CABDD4DF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1783" y="2060029"/>
            <a:ext cx="10996247" cy="4800559"/>
          </a:xfrm>
          <a:prstGeom prst="round2DiagRect">
            <a:avLst>
              <a:gd name="adj1" fmla="val 0"/>
              <a:gd name="adj2" fmla="val 9535"/>
            </a:avLst>
          </a:prstGeom>
          <a:ln w="88900" cap="sq">
            <a:noFill/>
            <a:miter lim="800000"/>
          </a:ln>
          <a:effectLst/>
        </p:spPr>
      </p:pic>
      <p:sp>
        <p:nvSpPr>
          <p:cNvPr id="7" name="Eine Ecke des Rechtecks abrunden 2">
            <a:extLst>
              <a:ext uri="{FF2B5EF4-FFF2-40B4-BE49-F238E27FC236}">
                <a16:creationId xmlns:a16="http://schemas.microsoft.com/office/drawing/2014/main" id="{99E47B77-F5AB-6ED9-A637-136783240C48}"/>
              </a:ext>
            </a:extLst>
          </p:cNvPr>
          <p:cNvSpPr/>
          <p:nvPr userDrawn="1"/>
        </p:nvSpPr>
        <p:spPr>
          <a:xfrm>
            <a:off x="-1" y="1"/>
            <a:ext cx="7466551" cy="2063836"/>
          </a:xfrm>
          <a:prstGeom prst="round1Rect">
            <a:avLst>
              <a:gd name="adj" fmla="val 19612"/>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2" name="Titel 1">
            <a:extLst>
              <a:ext uri="{FF2B5EF4-FFF2-40B4-BE49-F238E27FC236}">
                <a16:creationId xmlns:a16="http://schemas.microsoft.com/office/drawing/2014/main" id="{17E6DE82-43B9-ACFB-0540-93B7812ED113}"/>
              </a:ext>
            </a:extLst>
          </p:cNvPr>
          <p:cNvSpPr>
            <a:spLocks noGrp="1"/>
          </p:cNvSpPr>
          <p:nvPr>
            <p:ph type="ctrTitle"/>
          </p:nvPr>
        </p:nvSpPr>
        <p:spPr>
          <a:xfrm>
            <a:off x="593971" y="613378"/>
            <a:ext cx="6531847" cy="462077"/>
          </a:xfrm>
        </p:spPr>
        <p:txBody>
          <a:bodyPr anchor="t" anchorCtr="0">
            <a:noAutofit/>
          </a:bodyPr>
          <a:lstStyle>
            <a:lvl1pPr algn="l">
              <a:defRPr sz="32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CE68CC25-317D-A652-1967-C14D26B6EF45}"/>
              </a:ext>
            </a:extLst>
          </p:cNvPr>
          <p:cNvSpPr>
            <a:spLocks noGrp="1"/>
          </p:cNvSpPr>
          <p:nvPr>
            <p:ph type="subTitle" idx="1"/>
          </p:nvPr>
        </p:nvSpPr>
        <p:spPr>
          <a:xfrm>
            <a:off x="593972" y="1136944"/>
            <a:ext cx="6540944" cy="621849"/>
          </a:xfrm>
        </p:spPr>
        <p:txBody>
          <a:bodyPr>
            <a:noAutofit/>
          </a:bodyPr>
          <a:lstStyle>
            <a:lvl1pPr marL="0" indent="0" algn="l">
              <a:buNone/>
              <a:defRPr sz="2133">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de-DE"/>
              <a:t>Master-Untertitelformat bearbeiten</a:t>
            </a:r>
          </a:p>
        </p:txBody>
      </p:sp>
      <p:pic>
        <p:nvPicPr>
          <p:cNvPr id="11" name="Grafik 10">
            <a:extLst>
              <a:ext uri="{FF2B5EF4-FFF2-40B4-BE49-F238E27FC236}">
                <a16:creationId xmlns:a16="http://schemas.microsoft.com/office/drawing/2014/main" id="{40AC1DAE-726F-C203-225D-084466FD0EB1}"/>
              </a:ext>
            </a:extLst>
          </p:cNvPr>
          <p:cNvPicPr>
            <a:picLocks noChangeAspect="1"/>
          </p:cNvPicPr>
          <p:nvPr userDrawn="1"/>
        </p:nvPicPr>
        <p:blipFill>
          <a:blip r:embed="rId3"/>
          <a:srcRect/>
          <a:stretch/>
        </p:blipFill>
        <p:spPr>
          <a:xfrm>
            <a:off x="8844504" y="719829"/>
            <a:ext cx="2687832" cy="620016"/>
          </a:xfrm>
          <a:prstGeom prst="rect">
            <a:avLst/>
          </a:prstGeom>
        </p:spPr>
      </p:pic>
    </p:spTree>
    <p:extLst>
      <p:ext uri="{BB962C8B-B14F-4D97-AF65-F5344CB8AC3E}">
        <p14:creationId xmlns:p14="http://schemas.microsoft.com/office/powerpoint/2010/main" val="423326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EB3054-B75A-4BD7-8B3E-8DC0F614FAF3}" type="datetimeFigureOut">
              <a:rPr lang="de-DE" smtClean="0"/>
              <a:t>09.06.26</a:t>
            </a:fld>
            <a:endParaRPr lang="de-DE"/>
          </a:p>
        </p:txBody>
      </p:sp>
      <p:sp>
        <p:nvSpPr>
          <p:cNvPr id="7" name="Slide Number Placeholder 6"/>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1649309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H_Titel ohne Bi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B7BFCF9-FB0E-9CEC-737B-895F388BD67F}"/>
              </a:ext>
            </a:extLst>
          </p:cNvPr>
          <p:cNvPicPr>
            <a:picLocks noChangeAspect="1"/>
          </p:cNvPicPr>
          <p:nvPr userDrawn="1"/>
        </p:nvPicPr>
        <p:blipFill>
          <a:blip r:embed="rId2"/>
          <a:srcRect/>
          <a:stretch/>
        </p:blipFill>
        <p:spPr>
          <a:xfrm>
            <a:off x="8844504" y="719829"/>
            <a:ext cx="2687832" cy="620016"/>
          </a:xfrm>
          <a:prstGeom prst="rect">
            <a:avLst/>
          </a:prstGeom>
        </p:spPr>
      </p:pic>
      <p:sp>
        <p:nvSpPr>
          <p:cNvPr id="8" name="Eine Ecke des Rechtecks abrunden 7">
            <a:extLst>
              <a:ext uri="{FF2B5EF4-FFF2-40B4-BE49-F238E27FC236}">
                <a16:creationId xmlns:a16="http://schemas.microsoft.com/office/drawing/2014/main" id="{E47EC431-4A63-7938-34CF-EF94C0A6AFC1}"/>
              </a:ext>
            </a:extLst>
          </p:cNvPr>
          <p:cNvSpPr/>
          <p:nvPr userDrawn="1"/>
        </p:nvSpPr>
        <p:spPr>
          <a:xfrm>
            <a:off x="1" y="2056027"/>
            <a:ext cx="8146044" cy="4801973"/>
          </a:xfrm>
          <a:prstGeom prst="round1Rect">
            <a:avLst>
              <a:gd name="adj" fmla="val 7825"/>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2" name="Titel 1">
            <a:extLst>
              <a:ext uri="{FF2B5EF4-FFF2-40B4-BE49-F238E27FC236}">
                <a16:creationId xmlns:a16="http://schemas.microsoft.com/office/drawing/2014/main" id="{12C26164-2F6A-F0A2-ACB2-75D477CF6C12}"/>
              </a:ext>
            </a:extLst>
          </p:cNvPr>
          <p:cNvSpPr>
            <a:spLocks noGrp="1"/>
          </p:cNvSpPr>
          <p:nvPr>
            <p:ph type="title"/>
          </p:nvPr>
        </p:nvSpPr>
        <p:spPr>
          <a:xfrm>
            <a:off x="565923" y="2660196"/>
            <a:ext cx="5530077" cy="1489576"/>
          </a:xfrm>
        </p:spPr>
        <p:txBody>
          <a:bodyPr anchor="t" anchorCtr="0">
            <a:noAutofit/>
          </a:bodyPr>
          <a:lstStyle>
            <a:lvl1pPr>
              <a:lnSpc>
                <a:spcPts val="4267"/>
              </a:lnSpc>
              <a:defRPr sz="3733">
                <a:solidFill>
                  <a:schemeClr val="bg1"/>
                </a:solidFill>
              </a:defRPr>
            </a:lvl1pPr>
          </a:lstStyle>
          <a:p>
            <a:r>
              <a:rPr lang="de-DE"/>
              <a:t>Mastertitelformat bearbeiten</a:t>
            </a:r>
          </a:p>
        </p:txBody>
      </p:sp>
      <p:sp>
        <p:nvSpPr>
          <p:cNvPr id="11" name="Textplatzhalter 2">
            <a:extLst>
              <a:ext uri="{FF2B5EF4-FFF2-40B4-BE49-F238E27FC236}">
                <a16:creationId xmlns:a16="http://schemas.microsoft.com/office/drawing/2014/main" id="{C9CFE2C4-A2D6-E4EB-A73D-BC594D3B96AA}"/>
              </a:ext>
            </a:extLst>
          </p:cNvPr>
          <p:cNvSpPr>
            <a:spLocks noGrp="1"/>
          </p:cNvSpPr>
          <p:nvPr>
            <p:ph type="body" idx="1"/>
          </p:nvPr>
        </p:nvSpPr>
        <p:spPr>
          <a:xfrm>
            <a:off x="595661" y="4763186"/>
            <a:ext cx="3448515" cy="713052"/>
          </a:xfrm>
        </p:spPr>
        <p:txBody>
          <a:bodyPr>
            <a:normAutofit/>
          </a:bodyPr>
          <a:lstStyle>
            <a:lvl1pPr marL="0" indent="0">
              <a:lnSpc>
                <a:spcPct val="100000"/>
              </a:lnSpc>
              <a:buNone/>
              <a:defRPr sz="1600">
                <a:solidFill>
                  <a:schemeClr val="bg1"/>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de-DE"/>
              <a:t>Mastertextformat bearbeiten</a:t>
            </a:r>
          </a:p>
        </p:txBody>
      </p:sp>
    </p:spTree>
    <p:extLst>
      <p:ext uri="{BB962C8B-B14F-4D97-AF65-F5344CB8AC3E}">
        <p14:creationId xmlns:p14="http://schemas.microsoft.com/office/powerpoint/2010/main" val="15664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H_Titel nur Logo">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p:txBody>
          <a:bodyPr/>
          <a:lstStyle/>
          <a:p>
            <a:fld id="{A39828C0-86E8-4A4F-AE37-4981164CD5CE}" type="slidenum">
              <a:rPr lang="de-DE" smtClean="0"/>
              <a:t>‹#›</a:t>
            </a:fld>
            <a:endParaRPr lang="de-DE"/>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D392DC6C-E639-2C4C-AC75-9CBFC426D878}"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pic>
        <p:nvPicPr>
          <p:cNvPr id="8" name="Grafik 7">
            <a:extLst>
              <a:ext uri="{FF2B5EF4-FFF2-40B4-BE49-F238E27FC236}">
                <a16:creationId xmlns:a16="http://schemas.microsoft.com/office/drawing/2014/main" id="{CE908C21-9551-BA6B-10B0-A5F69FA5F56C}"/>
              </a:ext>
            </a:extLst>
          </p:cNvPr>
          <p:cNvPicPr>
            <a:picLocks noChangeAspect="1"/>
          </p:cNvPicPr>
          <p:nvPr userDrawn="1"/>
        </p:nvPicPr>
        <p:blipFill>
          <a:blip r:embed="rId2"/>
          <a:srcRect/>
          <a:stretch/>
        </p:blipFill>
        <p:spPr>
          <a:xfrm>
            <a:off x="8844504" y="719829"/>
            <a:ext cx="2687832" cy="620016"/>
          </a:xfrm>
          <a:prstGeom prst="rect">
            <a:avLst/>
          </a:prstGeom>
        </p:spPr>
      </p:pic>
    </p:spTree>
    <p:extLst>
      <p:ext uri="{BB962C8B-B14F-4D97-AF65-F5344CB8AC3E}">
        <p14:creationId xmlns:p14="http://schemas.microsoft.com/office/powerpoint/2010/main" val="29463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IH_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78E86E-5F32-8DEE-1ADF-FC7D9B0F208E}"/>
              </a:ext>
            </a:extLst>
          </p:cNvPr>
          <p:cNvSpPr>
            <a:spLocks noGrp="1"/>
          </p:cNvSpPr>
          <p:nvPr>
            <p:ph type="title"/>
          </p:nvPr>
        </p:nvSpPr>
        <p:spPr>
          <a:xfrm>
            <a:off x="603070" y="452473"/>
            <a:ext cx="7552391" cy="892799"/>
          </a:xfrm>
        </p:spPr>
        <p:txBody>
          <a:bodyPr/>
          <a:lstStyle/>
          <a:p>
            <a:r>
              <a:rPr lang="de-DE"/>
              <a:t>Mastertitelformat bearbeiten</a:t>
            </a:r>
          </a:p>
        </p:txBody>
      </p:sp>
      <p:sp>
        <p:nvSpPr>
          <p:cNvPr id="3" name="Inhaltsplatzhalter 2">
            <a:extLst>
              <a:ext uri="{FF2B5EF4-FFF2-40B4-BE49-F238E27FC236}">
                <a16:creationId xmlns:a16="http://schemas.microsoft.com/office/drawing/2014/main" id="{70170B33-264A-9F62-1D4B-146643C183F7}"/>
              </a:ext>
            </a:extLst>
          </p:cNvPr>
          <p:cNvSpPr>
            <a:spLocks noGrp="1"/>
          </p:cNvSpPr>
          <p:nvPr>
            <p:ph idx="1"/>
          </p:nvPr>
        </p:nvSpPr>
        <p:spPr>
          <a:xfrm>
            <a:off x="603069" y="2056028"/>
            <a:ext cx="8927508" cy="412040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F65C6D-ADA0-7035-1D55-5E4B5434AEFD}"/>
              </a:ext>
            </a:extLst>
          </p:cNvPr>
          <p:cNvSpPr>
            <a:spLocks noGrp="1"/>
          </p:cNvSpPr>
          <p:nvPr>
            <p:ph type="dt" sz="half" idx="10"/>
          </p:nvPr>
        </p:nvSpPr>
        <p:spPr/>
        <p:txBody>
          <a:bodyPr/>
          <a:lstStyle/>
          <a:p>
            <a:fld id="{331FD76D-4538-DD4C-A879-BD9BABF29F1D}" type="datetime1">
              <a:rPr lang="de-DE" smtClean="0"/>
              <a:t>09.06.26</a:t>
            </a:fld>
            <a:endParaRPr lang="de-DE"/>
          </a:p>
        </p:txBody>
      </p:sp>
      <p:sp>
        <p:nvSpPr>
          <p:cNvPr id="5" name="Fußzeilenplatzhalter 4">
            <a:extLst>
              <a:ext uri="{FF2B5EF4-FFF2-40B4-BE49-F238E27FC236}">
                <a16:creationId xmlns:a16="http://schemas.microsoft.com/office/drawing/2014/main" id="{497203C5-B81A-326B-4E69-088ED00B341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40C217E-6E38-A90F-7761-C183E7F8DA37}"/>
              </a:ext>
            </a:extLst>
          </p:cNvPr>
          <p:cNvSpPr>
            <a:spLocks noGrp="1"/>
          </p:cNvSpPr>
          <p:nvPr>
            <p:ph type="sldNum" sz="quarter" idx="12"/>
          </p:nvPr>
        </p:nvSpPr>
        <p:spPr/>
        <p:txBody>
          <a:bodyPr/>
          <a:lstStyle/>
          <a:p>
            <a:fld id="{A39828C0-86E8-4A4F-AE37-4981164CD5CE}" type="slidenum">
              <a:rPr lang="de-DE" smtClean="0"/>
              <a:t>‹#›</a:t>
            </a:fld>
            <a:endParaRPr lang="de-DE"/>
          </a:p>
        </p:txBody>
      </p:sp>
      <p:pic>
        <p:nvPicPr>
          <p:cNvPr id="7" name="Grafik 6">
            <a:extLst>
              <a:ext uri="{FF2B5EF4-FFF2-40B4-BE49-F238E27FC236}">
                <a16:creationId xmlns:a16="http://schemas.microsoft.com/office/drawing/2014/main" id="{0FA16CE6-CEFC-7362-4CB3-6B4C2F35722B}"/>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88297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H_Content 2">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905067" y="6405529"/>
            <a:ext cx="862904"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2" name="Eine Ecke des Rechtecks abrunden 1">
            <a:extLst>
              <a:ext uri="{FF2B5EF4-FFF2-40B4-BE49-F238E27FC236}">
                <a16:creationId xmlns:a16="http://schemas.microsoft.com/office/drawing/2014/main" id="{BDABEB6D-3938-E1A0-FDCE-CD074665D854}"/>
              </a:ext>
            </a:extLst>
          </p:cNvPr>
          <p:cNvSpPr/>
          <p:nvPr userDrawn="1"/>
        </p:nvSpPr>
        <p:spPr>
          <a:xfrm>
            <a:off x="0" y="1"/>
            <a:ext cx="7478747" cy="1369540"/>
          </a:xfrm>
          <a:prstGeom prst="round1Rect">
            <a:avLst>
              <a:gd name="adj" fmla="val 25467"/>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45BFEB0C-2D27-C345-8D62-C7A7D54D93E9}"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4801" y="452471"/>
            <a:ext cx="6177685" cy="892800"/>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5FC397E7-930F-625F-A329-5ED961F23815}"/>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8177878-ABB0-C649-643E-BABB490BDE5A}"/>
              </a:ext>
            </a:extLst>
          </p:cNvPr>
          <p:cNvSpPr>
            <a:spLocks noGrp="1"/>
          </p:cNvSpPr>
          <p:nvPr>
            <p:ph idx="1"/>
          </p:nvPr>
        </p:nvSpPr>
        <p:spPr>
          <a:xfrm>
            <a:off x="603068" y="2056026"/>
            <a:ext cx="8238879" cy="4120407"/>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67561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H_Content 3">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599" y="6405529"/>
            <a:ext cx="871372"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0" y="1"/>
            <a:ext cx="8841947"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CBA0E6F-F91D-9E6F-8A03-F120CF4D65D3}"/>
              </a:ext>
            </a:extLst>
          </p:cNvPr>
          <p:cNvSpPr>
            <a:spLocks noGrp="1"/>
          </p:cNvSpPr>
          <p:nvPr>
            <p:ph idx="1"/>
          </p:nvPr>
        </p:nvSpPr>
        <p:spPr>
          <a:xfrm>
            <a:off x="603068" y="2055781"/>
            <a:ext cx="8238879" cy="4116420"/>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1434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IH_Content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85672-B286-D363-D8BB-86ADB7E73A0B}"/>
              </a:ext>
            </a:extLst>
          </p:cNvPr>
          <p:cNvSpPr>
            <a:spLocks noGrp="1"/>
          </p:cNvSpPr>
          <p:nvPr>
            <p:ph type="title"/>
          </p:nvPr>
        </p:nvSpPr>
        <p:spPr>
          <a:xfrm>
            <a:off x="603070" y="452473"/>
            <a:ext cx="7552391" cy="892799"/>
          </a:xfrm>
        </p:spPr>
        <p:txBody>
          <a:bodyPr/>
          <a:lstStyle/>
          <a:p>
            <a:r>
              <a:rPr lang="de-DE"/>
              <a:t>Mastertitelformat bearbeiten</a:t>
            </a:r>
          </a:p>
        </p:txBody>
      </p:sp>
      <p:sp>
        <p:nvSpPr>
          <p:cNvPr id="3" name="Inhaltsplatzhalter 2">
            <a:extLst>
              <a:ext uri="{FF2B5EF4-FFF2-40B4-BE49-F238E27FC236}">
                <a16:creationId xmlns:a16="http://schemas.microsoft.com/office/drawing/2014/main" id="{D0A8A083-0DBC-2020-8BE8-CFA76941E8BB}"/>
              </a:ext>
            </a:extLst>
          </p:cNvPr>
          <p:cNvSpPr>
            <a:spLocks noGrp="1"/>
          </p:cNvSpPr>
          <p:nvPr>
            <p:ph sz="half" idx="1"/>
          </p:nvPr>
        </p:nvSpPr>
        <p:spPr>
          <a:xfrm>
            <a:off x="603069" y="2056026"/>
            <a:ext cx="4807132" cy="41204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39564FF-308A-D25B-4145-194E30B52212}"/>
              </a:ext>
            </a:extLst>
          </p:cNvPr>
          <p:cNvSpPr>
            <a:spLocks noGrp="1"/>
          </p:cNvSpPr>
          <p:nvPr>
            <p:ph sz="half" idx="2"/>
          </p:nvPr>
        </p:nvSpPr>
        <p:spPr>
          <a:xfrm>
            <a:off x="6096001" y="2056025"/>
            <a:ext cx="4807132" cy="412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3A50C12-A467-7522-C3FE-A70290A35912}"/>
              </a:ext>
            </a:extLst>
          </p:cNvPr>
          <p:cNvSpPr>
            <a:spLocks noGrp="1"/>
          </p:cNvSpPr>
          <p:nvPr>
            <p:ph type="dt" sz="half" idx="10"/>
          </p:nvPr>
        </p:nvSpPr>
        <p:spPr/>
        <p:txBody>
          <a:bodyPr/>
          <a:lstStyle/>
          <a:p>
            <a:fld id="{17713CE1-6758-C043-A083-8156BB908CC8}" type="datetime1">
              <a:rPr lang="de-DE" smtClean="0"/>
              <a:t>09.06.26</a:t>
            </a:fld>
            <a:endParaRPr lang="de-DE"/>
          </a:p>
        </p:txBody>
      </p:sp>
      <p:sp>
        <p:nvSpPr>
          <p:cNvPr id="6" name="Fußzeilenplatzhalter 5">
            <a:extLst>
              <a:ext uri="{FF2B5EF4-FFF2-40B4-BE49-F238E27FC236}">
                <a16:creationId xmlns:a16="http://schemas.microsoft.com/office/drawing/2014/main" id="{8475A2FA-1063-57E0-CAB2-BF2CBB2B6A5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0B06A31-6732-092E-94F4-86DF15502345}"/>
              </a:ext>
            </a:extLst>
          </p:cNvPr>
          <p:cNvSpPr>
            <a:spLocks noGrp="1"/>
          </p:cNvSpPr>
          <p:nvPr>
            <p:ph type="sldNum" sz="quarter" idx="12"/>
          </p:nvPr>
        </p:nvSpPr>
        <p:spPr/>
        <p:txBody>
          <a:bodyPr/>
          <a:lstStyle/>
          <a:p>
            <a:fld id="{A39828C0-86E8-4A4F-AE37-4981164CD5CE}" type="slidenum">
              <a:rPr lang="de-DE" smtClean="0"/>
              <a:t>‹#›</a:t>
            </a:fld>
            <a:endParaRPr lang="de-DE"/>
          </a:p>
        </p:txBody>
      </p:sp>
      <p:pic>
        <p:nvPicPr>
          <p:cNvPr id="8" name="Grafik 7">
            <a:extLst>
              <a:ext uri="{FF2B5EF4-FFF2-40B4-BE49-F238E27FC236}">
                <a16:creationId xmlns:a16="http://schemas.microsoft.com/office/drawing/2014/main" id="{19B5D8A0-6DA7-F348-378F-4C99E0BF9C68}"/>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211939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IH_Content Subline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AD119-C255-5846-6EAD-DC8B057A676E}"/>
              </a:ext>
            </a:extLst>
          </p:cNvPr>
          <p:cNvSpPr>
            <a:spLocks noGrp="1"/>
          </p:cNvSpPr>
          <p:nvPr>
            <p:ph type="title"/>
          </p:nvPr>
        </p:nvSpPr>
        <p:spPr>
          <a:xfrm>
            <a:off x="603069" y="454453"/>
            <a:ext cx="7550332" cy="920007"/>
          </a:xfrm>
        </p:spPr>
        <p:txBody>
          <a:bodyPr/>
          <a:lstStyle/>
          <a:p>
            <a:r>
              <a:rPr lang="de-DE"/>
              <a:t>Mastertitelformat bearbeiten</a:t>
            </a:r>
          </a:p>
        </p:txBody>
      </p:sp>
      <p:sp>
        <p:nvSpPr>
          <p:cNvPr id="3" name="Textplatzhalter 2">
            <a:extLst>
              <a:ext uri="{FF2B5EF4-FFF2-40B4-BE49-F238E27FC236}">
                <a16:creationId xmlns:a16="http://schemas.microsoft.com/office/drawing/2014/main" id="{59D41D88-6224-3A39-DB88-70D42F4F2C07}"/>
              </a:ext>
            </a:extLst>
          </p:cNvPr>
          <p:cNvSpPr>
            <a:spLocks noGrp="1"/>
          </p:cNvSpPr>
          <p:nvPr>
            <p:ph type="body" idx="1"/>
          </p:nvPr>
        </p:nvSpPr>
        <p:spPr>
          <a:xfrm>
            <a:off x="604107" y="1555864"/>
            <a:ext cx="4805407" cy="375392"/>
          </a:xfrm>
        </p:spPr>
        <p:txBody>
          <a:bodyPr anchor="b">
            <a:normAutofit/>
          </a:bodyPr>
          <a:lstStyle>
            <a:lvl1pPr marL="0" indent="0">
              <a:buNone/>
              <a:defRPr sz="16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Mastertextformat bearbeiten</a:t>
            </a:r>
          </a:p>
        </p:txBody>
      </p:sp>
      <p:sp>
        <p:nvSpPr>
          <p:cNvPr id="4" name="Inhaltsplatzhalter 3">
            <a:extLst>
              <a:ext uri="{FF2B5EF4-FFF2-40B4-BE49-F238E27FC236}">
                <a16:creationId xmlns:a16="http://schemas.microsoft.com/office/drawing/2014/main" id="{892A0751-5C0E-C826-5D08-B95499AB1D23}"/>
              </a:ext>
            </a:extLst>
          </p:cNvPr>
          <p:cNvSpPr>
            <a:spLocks noGrp="1"/>
          </p:cNvSpPr>
          <p:nvPr>
            <p:ph sz="half" idx="2"/>
          </p:nvPr>
        </p:nvSpPr>
        <p:spPr>
          <a:xfrm>
            <a:off x="603070" y="2056027"/>
            <a:ext cx="4805407" cy="41189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9CB2790-4F91-3684-909F-AC60415584AC}"/>
              </a:ext>
            </a:extLst>
          </p:cNvPr>
          <p:cNvSpPr>
            <a:spLocks noGrp="1"/>
          </p:cNvSpPr>
          <p:nvPr>
            <p:ph type="body" sz="quarter" idx="3"/>
          </p:nvPr>
        </p:nvSpPr>
        <p:spPr>
          <a:xfrm>
            <a:off x="6096001" y="1555864"/>
            <a:ext cx="4805407" cy="375393"/>
          </a:xfrm>
        </p:spPr>
        <p:txBody>
          <a:bodyPr anchor="b">
            <a:normAutofit/>
          </a:bodyPr>
          <a:lstStyle>
            <a:lvl1pPr marL="0" indent="0">
              <a:buNone/>
              <a:defRPr sz="16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Mastertextformat bearbeiten</a:t>
            </a:r>
          </a:p>
        </p:txBody>
      </p:sp>
      <p:sp>
        <p:nvSpPr>
          <p:cNvPr id="6" name="Inhaltsplatzhalter 5">
            <a:extLst>
              <a:ext uri="{FF2B5EF4-FFF2-40B4-BE49-F238E27FC236}">
                <a16:creationId xmlns:a16="http://schemas.microsoft.com/office/drawing/2014/main" id="{D97B40FA-8389-67D7-BEDD-E10C40EF1C78}"/>
              </a:ext>
            </a:extLst>
          </p:cNvPr>
          <p:cNvSpPr>
            <a:spLocks noGrp="1"/>
          </p:cNvSpPr>
          <p:nvPr>
            <p:ph sz="quarter" idx="4"/>
          </p:nvPr>
        </p:nvSpPr>
        <p:spPr>
          <a:xfrm>
            <a:off x="6096001" y="2056027"/>
            <a:ext cx="4805407" cy="41189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C080AD7-3F9A-15EE-B73F-7F155D52AC89}"/>
              </a:ext>
            </a:extLst>
          </p:cNvPr>
          <p:cNvSpPr>
            <a:spLocks noGrp="1"/>
          </p:cNvSpPr>
          <p:nvPr>
            <p:ph type="dt" sz="half" idx="10"/>
          </p:nvPr>
        </p:nvSpPr>
        <p:spPr/>
        <p:txBody>
          <a:bodyPr/>
          <a:lstStyle/>
          <a:p>
            <a:fld id="{6BD54099-76BE-FE47-BDAD-9A2537C73D2D}" type="datetime1">
              <a:rPr lang="de-DE" smtClean="0"/>
              <a:t>09.06.26</a:t>
            </a:fld>
            <a:endParaRPr lang="de-DE"/>
          </a:p>
        </p:txBody>
      </p:sp>
      <p:sp>
        <p:nvSpPr>
          <p:cNvPr id="8" name="Fußzeilenplatzhalter 7">
            <a:extLst>
              <a:ext uri="{FF2B5EF4-FFF2-40B4-BE49-F238E27FC236}">
                <a16:creationId xmlns:a16="http://schemas.microsoft.com/office/drawing/2014/main" id="{9EC5869E-44CC-1F63-5F36-AB91E74F65C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8210B49-1F9B-E9DE-D4CC-EA2F65757D6E}"/>
              </a:ext>
            </a:extLst>
          </p:cNvPr>
          <p:cNvSpPr>
            <a:spLocks noGrp="1"/>
          </p:cNvSpPr>
          <p:nvPr>
            <p:ph type="sldNum" sz="quarter" idx="12"/>
          </p:nvPr>
        </p:nvSpPr>
        <p:spPr/>
        <p:txBody>
          <a:bodyPr/>
          <a:lstStyle/>
          <a:p>
            <a:fld id="{A39828C0-86E8-4A4F-AE37-4981164CD5CE}" type="slidenum">
              <a:rPr lang="de-DE" smtClean="0"/>
              <a:t>‹#›</a:t>
            </a:fld>
            <a:endParaRPr lang="de-DE"/>
          </a:p>
        </p:txBody>
      </p:sp>
      <p:pic>
        <p:nvPicPr>
          <p:cNvPr id="12" name="Grafik 11">
            <a:extLst>
              <a:ext uri="{FF2B5EF4-FFF2-40B4-BE49-F238E27FC236}">
                <a16:creationId xmlns:a16="http://schemas.microsoft.com/office/drawing/2014/main" id="{1F7B6221-1F96-C42D-C491-18A51C2A66DC}"/>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160721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IH_Content Subline zwei Inhalte 2">
    <p:spTree>
      <p:nvGrpSpPr>
        <p:cNvPr id="1" name=""/>
        <p:cNvGrpSpPr/>
        <p:nvPr/>
      </p:nvGrpSpPr>
      <p:grpSpPr>
        <a:xfrm>
          <a:off x="0" y="0"/>
          <a:ext cx="0" cy="0"/>
          <a:chOff x="0" y="0"/>
          <a:chExt cx="0" cy="0"/>
        </a:xfrm>
      </p:grpSpPr>
      <p:sp>
        <p:nvSpPr>
          <p:cNvPr id="13" name="Eine Ecke des Rechtecks abrunden 12">
            <a:extLst>
              <a:ext uri="{FF2B5EF4-FFF2-40B4-BE49-F238E27FC236}">
                <a16:creationId xmlns:a16="http://schemas.microsoft.com/office/drawing/2014/main" id="{216B5EFE-4877-5789-3076-9C2F1CF54311}"/>
              </a:ext>
            </a:extLst>
          </p:cNvPr>
          <p:cNvSpPr/>
          <p:nvPr userDrawn="1"/>
        </p:nvSpPr>
        <p:spPr>
          <a:xfrm>
            <a:off x="0" y="1"/>
            <a:ext cx="7478747" cy="1369540"/>
          </a:xfrm>
          <a:prstGeom prst="round1Rect">
            <a:avLst>
              <a:gd name="adj" fmla="val 25467"/>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2" name="Titel 1">
            <a:extLst>
              <a:ext uri="{FF2B5EF4-FFF2-40B4-BE49-F238E27FC236}">
                <a16:creationId xmlns:a16="http://schemas.microsoft.com/office/drawing/2014/main" id="{736AD119-C255-5846-6EAD-DC8B057A676E}"/>
              </a:ext>
            </a:extLst>
          </p:cNvPr>
          <p:cNvSpPr>
            <a:spLocks noGrp="1"/>
          </p:cNvSpPr>
          <p:nvPr>
            <p:ph type="title"/>
          </p:nvPr>
        </p:nvSpPr>
        <p:spPr>
          <a:xfrm>
            <a:off x="603069" y="454453"/>
            <a:ext cx="7550332" cy="920007"/>
          </a:xfrm>
        </p:spPr>
        <p:txBody>
          <a:bodyPr/>
          <a:lstStyle>
            <a:lvl1pPr>
              <a:defRPr>
                <a:solidFill>
                  <a:schemeClr val="bg1"/>
                </a:solidFill>
              </a:defRPr>
            </a:lvl1pPr>
          </a:lstStyle>
          <a:p>
            <a:r>
              <a:rPr lang="de-DE"/>
              <a:t>Mastertitelformat bearbeiten</a:t>
            </a:r>
          </a:p>
        </p:txBody>
      </p:sp>
      <p:sp>
        <p:nvSpPr>
          <p:cNvPr id="3" name="Textplatzhalter 2">
            <a:extLst>
              <a:ext uri="{FF2B5EF4-FFF2-40B4-BE49-F238E27FC236}">
                <a16:creationId xmlns:a16="http://schemas.microsoft.com/office/drawing/2014/main" id="{59D41D88-6224-3A39-DB88-70D42F4F2C07}"/>
              </a:ext>
            </a:extLst>
          </p:cNvPr>
          <p:cNvSpPr>
            <a:spLocks noGrp="1"/>
          </p:cNvSpPr>
          <p:nvPr>
            <p:ph type="body" idx="1"/>
          </p:nvPr>
        </p:nvSpPr>
        <p:spPr>
          <a:xfrm>
            <a:off x="604107" y="1555864"/>
            <a:ext cx="4805407" cy="375392"/>
          </a:xfrm>
        </p:spPr>
        <p:txBody>
          <a:bodyPr anchor="b">
            <a:normAutofit/>
          </a:bodyPr>
          <a:lstStyle>
            <a:lvl1pPr marL="0" indent="0">
              <a:buNone/>
              <a:defRPr sz="16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Mastertextformat bearbeiten</a:t>
            </a:r>
          </a:p>
        </p:txBody>
      </p:sp>
      <p:sp>
        <p:nvSpPr>
          <p:cNvPr id="4" name="Inhaltsplatzhalter 3">
            <a:extLst>
              <a:ext uri="{FF2B5EF4-FFF2-40B4-BE49-F238E27FC236}">
                <a16:creationId xmlns:a16="http://schemas.microsoft.com/office/drawing/2014/main" id="{892A0751-5C0E-C826-5D08-B95499AB1D23}"/>
              </a:ext>
            </a:extLst>
          </p:cNvPr>
          <p:cNvSpPr>
            <a:spLocks noGrp="1"/>
          </p:cNvSpPr>
          <p:nvPr>
            <p:ph sz="half" idx="2"/>
          </p:nvPr>
        </p:nvSpPr>
        <p:spPr>
          <a:xfrm>
            <a:off x="603070" y="2056027"/>
            <a:ext cx="4805407" cy="41189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9CB2790-4F91-3684-909F-AC60415584AC}"/>
              </a:ext>
            </a:extLst>
          </p:cNvPr>
          <p:cNvSpPr>
            <a:spLocks noGrp="1"/>
          </p:cNvSpPr>
          <p:nvPr>
            <p:ph type="body" sz="quarter" idx="3"/>
          </p:nvPr>
        </p:nvSpPr>
        <p:spPr>
          <a:xfrm>
            <a:off x="6096001" y="1555864"/>
            <a:ext cx="4805407" cy="375393"/>
          </a:xfrm>
        </p:spPr>
        <p:txBody>
          <a:bodyPr anchor="b">
            <a:normAutofit/>
          </a:bodyPr>
          <a:lstStyle>
            <a:lvl1pPr marL="0" indent="0">
              <a:buNone/>
              <a:defRPr sz="16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Mastertextformat bearbeiten</a:t>
            </a:r>
          </a:p>
        </p:txBody>
      </p:sp>
      <p:sp>
        <p:nvSpPr>
          <p:cNvPr id="6" name="Inhaltsplatzhalter 5">
            <a:extLst>
              <a:ext uri="{FF2B5EF4-FFF2-40B4-BE49-F238E27FC236}">
                <a16:creationId xmlns:a16="http://schemas.microsoft.com/office/drawing/2014/main" id="{D97B40FA-8389-67D7-BEDD-E10C40EF1C78}"/>
              </a:ext>
            </a:extLst>
          </p:cNvPr>
          <p:cNvSpPr>
            <a:spLocks noGrp="1"/>
          </p:cNvSpPr>
          <p:nvPr>
            <p:ph sz="quarter" idx="4"/>
          </p:nvPr>
        </p:nvSpPr>
        <p:spPr>
          <a:xfrm>
            <a:off x="6096001" y="2056027"/>
            <a:ext cx="4805407" cy="41189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C080AD7-3F9A-15EE-B73F-7F155D52AC89}"/>
              </a:ext>
            </a:extLst>
          </p:cNvPr>
          <p:cNvSpPr>
            <a:spLocks noGrp="1"/>
          </p:cNvSpPr>
          <p:nvPr>
            <p:ph type="dt" sz="half" idx="10"/>
          </p:nvPr>
        </p:nvSpPr>
        <p:spPr/>
        <p:txBody>
          <a:bodyPr/>
          <a:lstStyle/>
          <a:p>
            <a:fld id="{6BD54099-76BE-FE47-BDAD-9A2537C73D2D}" type="datetime1">
              <a:rPr lang="de-DE" smtClean="0"/>
              <a:t>09.06.26</a:t>
            </a:fld>
            <a:endParaRPr lang="de-DE"/>
          </a:p>
        </p:txBody>
      </p:sp>
      <p:sp>
        <p:nvSpPr>
          <p:cNvPr id="8" name="Fußzeilenplatzhalter 7">
            <a:extLst>
              <a:ext uri="{FF2B5EF4-FFF2-40B4-BE49-F238E27FC236}">
                <a16:creationId xmlns:a16="http://schemas.microsoft.com/office/drawing/2014/main" id="{9EC5869E-44CC-1F63-5F36-AB91E74F65C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8210B49-1F9B-E9DE-D4CC-EA2F65757D6E}"/>
              </a:ext>
            </a:extLst>
          </p:cNvPr>
          <p:cNvSpPr>
            <a:spLocks noGrp="1"/>
          </p:cNvSpPr>
          <p:nvPr>
            <p:ph type="sldNum" sz="quarter" idx="12"/>
          </p:nvPr>
        </p:nvSpPr>
        <p:spPr/>
        <p:txBody>
          <a:bodyPr/>
          <a:lstStyle/>
          <a:p>
            <a:fld id="{A39828C0-86E8-4A4F-AE37-4981164CD5CE}" type="slidenum">
              <a:rPr lang="de-DE" smtClean="0"/>
              <a:t>‹#›</a:t>
            </a:fld>
            <a:endParaRPr lang="de-DE"/>
          </a:p>
        </p:txBody>
      </p:sp>
      <p:pic>
        <p:nvPicPr>
          <p:cNvPr id="12" name="Grafik 11">
            <a:extLst>
              <a:ext uri="{FF2B5EF4-FFF2-40B4-BE49-F238E27FC236}">
                <a16:creationId xmlns:a16="http://schemas.microsoft.com/office/drawing/2014/main" id="{1F7B6221-1F96-C42D-C491-18A51C2A66DC}"/>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284143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H_Dreispaltig Highlight">
    <p:spTree>
      <p:nvGrpSpPr>
        <p:cNvPr id="1" name=""/>
        <p:cNvGrpSpPr/>
        <p:nvPr/>
      </p:nvGrpSpPr>
      <p:grpSpPr>
        <a:xfrm>
          <a:off x="0" y="0"/>
          <a:ext cx="0" cy="0"/>
          <a:chOff x="0" y="0"/>
          <a:chExt cx="0" cy="0"/>
        </a:xfrm>
      </p:grpSpPr>
      <p:sp>
        <p:nvSpPr>
          <p:cNvPr id="2" name="Eine Ecke des Rechtecks abrunden 1">
            <a:extLst>
              <a:ext uri="{FF2B5EF4-FFF2-40B4-BE49-F238E27FC236}">
                <a16:creationId xmlns:a16="http://schemas.microsoft.com/office/drawing/2014/main" id="{DA073582-455E-42FC-AE33-0C31274B13C3}"/>
              </a:ext>
            </a:extLst>
          </p:cNvPr>
          <p:cNvSpPr>
            <a:spLocks noChangeAspect="1"/>
          </p:cNvSpPr>
          <p:nvPr userDrawn="1"/>
        </p:nvSpPr>
        <p:spPr>
          <a:xfrm flipH="1">
            <a:off x="7468800" y="1370862"/>
            <a:ext cx="4723200" cy="5487137"/>
          </a:xfrm>
          <a:prstGeom prst="round1Rect">
            <a:avLst>
              <a:gd name="adj" fmla="val 8224"/>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600" y="6405529"/>
            <a:ext cx="692333" cy="366183"/>
          </a:xfrm>
        </p:spPr>
        <p:txBody>
          <a:bodyPr rIns="0"/>
          <a:lstStyle>
            <a:lvl1pPr>
              <a:defRPr sz="1067">
                <a:solidFill>
                  <a:schemeClr val="bg1"/>
                </a:solidFill>
              </a:defRPr>
            </a:lvl1pPr>
          </a:lstStyle>
          <a:p>
            <a:fld id="{A39828C0-86E8-4A4F-AE37-4981164CD5CE}" type="slidenum">
              <a:rPr lang="de-DE" smtClean="0"/>
              <a:pPr/>
              <a:t>‹#›</a:t>
            </a:fld>
            <a:endParaRPr lang="de-DE"/>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6179419" cy="917069"/>
          </a:xfrm>
        </p:spPr>
        <p:txBody>
          <a:bodyPr lIns="0" tIns="0" rIns="0" bIns="0" anchor="t" anchorCtr="0">
            <a:noAutofit/>
          </a:bodyPr>
          <a:lstStyle>
            <a:lvl1pPr>
              <a:lnSpc>
                <a:spcPts val="2933"/>
              </a:lnSpc>
              <a:defRPr sz="2667">
                <a:solidFill>
                  <a:schemeClr val="tx2"/>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11" name="Inhaltsplatzhalter 2">
            <a:extLst>
              <a:ext uri="{FF2B5EF4-FFF2-40B4-BE49-F238E27FC236}">
                <a16:creationId xmlns:a16="http://schemas.microsoft.com/office/drawing/2014/main" id="{E2F766D6-70C2-0C02-7DAD-D1AE35558574}"/>
              </a:ext>
            </a:extLst>
          </p:cNvPr>
          <p:cNvSpPr>
            <a:spLocks noGrp="1"/>
          </p:cNvSpPr>
          <p:nvPr>
            <p:ph sz="half" idx="1"/>
          </p:nvPr>
        </p:nvSpPr>
        <p:spPr>
          <a:xfrm>
            <a:off x="603070" y="2056026"/>
            <a:ext cx="2762173" cy="41204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3">
            <a:extLst>
              <a:ext uri="{FF2B5EF4-FFF2-40B4-BE49-F238E27FC236}">
                <a16:creationId xmlns:a16="http://schemas.microsoft.com/office/drawing/2014/main" id="{3801D8A8-EE34-EC71-D07B-8D7E2D721687}"/>
              </a:ext>
            </a:extLst>
          </p:cNvPr>
          <p:cNvSpPr>
            <a:spLocks noGrp="1"/>
          </p:cNvSpPr>
          <p:nvPr>
            <p:ph sz="half" idx="2"/>
          </p:nvPr>
        </p:nvSpPr>
        <p:spPr>
          <a:xfrm>
            <a:off x="4036195" y="2056025"/>
            <a:ext cx="2746293" cy="412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Inhaltsplatzhalter 3">
            <a:extLst>
              <a:ext uri="{FF2B5EF4-FFF2-40B4-BE49-F238E27FC236}">
                <a16:creationId xmlns:a16="http://schemas.microsoft.com/office/drawing/2014/main" id="{85BB293F-98AD-A195-6206-4ABA7CC2771F}"/>
              </a:ext>
            </a:extLst>
          </p:cNvPr>
          <p:cNvSpPr>
            <a:spLocks noGrp="1"/>
          </p:cNvSpPr>
          <p:nvPr>
            <p:ph sz="half" idx="13"/>
          </p:nvPr>
        </p:nvSpPr>
        <p:spPr>
          <a:xfrm>
            <a:off x="8145343" y="2056025"/>
            <a:ext cx="2746293" cy="4120408"/>
          </a:xfrm>
        </p:spPr>
        <p:txBody>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6069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H_Dreispaltig Highlight 2">
    <p:spTree>
      <p:nvGrpSpPr>
        <p:cNvPr id="1" name=""/>
        <p:cNvGrpSpPr/>
        <p:nvPr/>
      </p:nvGrpSpPr>
      <p:grpSpPr>
        <a:xfrm>
          <a:off x="0" y="0"/>
          <a:ext cx="0" cy="0"/>
          <a:chOff x="0" y="0"/>
          <a:chExt cx="0" cy="0"/>
        </a:xfrm>
      </p:grpSpPr>
      <p:sp>
        <p:nvSpPr>
          <p:cNvPr id="16" name="Eine Ecke des Rechtecks abrunden 15">
            <a:extLst>
              <a:ext uri="{FF2B5EF4-FFF2-40B4-BE49-F238E27FC236}">
                <a16:creationId xmlns:a16="http://schemas.microsoft.com/office/drawing/2014/main" id="{46D20621-274E-FB9F-9710-D7001D0A633D}"/>
              </a:ext>
            </a:extLst>
          </p:cNvPr>
          <p:cNvSpPr>
            <a:spLocks noChangeAspect="1"/>
          </p:cNvSpPr>
          <p:nvPr userDrawn="1"/>
        </p:nvSpPr>
        <p:spPr>
          <a:xfrm>
            <a:off x="7468973" y="1370862"/>
            <a:ext cx="4723027" cy="5487137"/>
          </a:xfrm>
          <a:prstGeom prst="round1Rect">
            <a:avLst>
              <a:gd name="adj" fmla="val 7614"/>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5" name="Eine Ecke des Rechtecks abrunden 14">
            <a:extLst>
              <a:ext uri="{FF2B5EF4-FFF2-40B4-BE49-F238E27FC236}">
                <a16:creationId xmlns:a16="http://schemas.microsoft.com/office/drawing/2014/main" id="{29B5F2F2-C1D1-2EFC-3345-820DE4142BA7}"/>
              </a:ext>
            </a:extLst>
          </p:cNvPr>
          <p:cNvSpPr/>
          <p:nvPr userDrawn="1"/>
        </p:nvSpPr>
        <p:spPr>
          <a:xfrm>
            <a:off x="0" y="1"/>
            <a:ext cx="7478747" cy="1369540"/>
          </a:xfrm>
          <a:prstGeom prst="round1Rect">
            <a:avLst>
              <a:gd name="adj" fmla="val 25467"/>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600" y="6405529"/>
            <a:ext cx="692333" cy="366183"/>
          </a:xfrm>
        </p:spPr>
        <p:txBody>
          <a:bodyPr rIns="0"/>
          <a:lstStyle>
            <a:lvl1pPr>
              <a:defRPr sz="1067">
                <a:solidFill>
                  <a:schemeClr val="bg1"/>
                </a:solidFill>
              </a:defRPr>
            </a:lvl1pPr>
          </a:lstStyle>
          <a:p>
            <a:fld id="{A39828C0-86E8-4A4F-AE37-4981164CD5CE}" type="slidenum">
              <a:rPr lang="de-DE" smtClean="0"/>
              <a:pPr/>
              <a:t>‹#›</a:t>
            </a:fld>
            <a:endParaRPr lang="de-DE"/>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6179419"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11" name="Inhaltsplatzhalter 2">
            <a:extLst>
              <a:ext uri="{FF2B5EF4-FFF2-40B4-BE49-F238E27FC236}">
                <a16:creationId xmlns:a16="http://schemas.microsoft.com/office/drawing/2014/main" id="{E2F766D6-70C2-0C02-7DAD-D1AE35558574}"/>
              </a:ext>
            </a:extLst>
          </p:cNvPr>
          <p:cNvSpPr>
            <a:spLocks noGrp="1"/>
          </p:cNvSpPr>
          <p:nvPr>
            <p:ph sz="half" idx="1"/>
          </p:nvPr>
        </p:nvSpPr>
        <p:spPr>
          <a:xfrm>
            <a:off x="603070" y="2056026"/>
            <a:ext cx="2762173" cy="41204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3">
            <a:extLst>
              <a:ext uri="{FF2B5EF4-FFF2-40B4-BE49-F238E27FC236}">
                <a16:creationId xmlns:a16="http://schemas.microsoft.com/office/drawing/2014/main" id="{3801D8A8-EE34-EC71-D07B-8D7E2D721687}"/>
              </a:ext>
            </a:extLst>
          </p:cNvPr>
          <p:cNvSpPr>
            <a:spLocks noGrp="1"/>
          </p:cNvSpPr>
          <p:nvPr>
            <p:ph sz="half" idx="2"/>
          </p:nvPr>
        </p:nvSpPr>
        <p:spPr>
          <a:xfrm>
            <a:off x="4036195" y="2056025"/>
            <a:ext cx="2746293" cy="412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Inhaltsplatzhalter 3">
            <a:extLst>
              <a:ext uri="{FF2B5EF4-FFF2-40B4-BE49-F238E27FC236}">
                <a16:creationId xmlns:a16="http://schemas.microsoft.com/office/drawing/2014/main" id="{85BB293F-98AD-A195-6206-4ABA7CC2771F}"/>
              </a:ext>
            </a:extLst>
          </p:cNvPr>
          <p:cNvSpPr>
            <a:spLocks noGrp="1"/>
          </p:cNvSpPr>
          <p:nvPr>
            <p:ph sz="half" idx="13"/>
          </p:nvPr>
        </p:nvSpPr>
        <p:spPr>
          <a:xfrm>
            <a:off x="8145343" y="2056025"/>
            <a:ext cx="2746293" cy="4120408"/>
          </a:xfrm>
        </p:spPr>
        <p:txBody>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9549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EB3054-B75A-4BD7-8B3E-8DC0F614FAF3}" type="datetimeFigureOut">
              <a:rPr lang="de-DE" smtClean="0"/>
              <a:t>09.06.26</a:t>
            </a:fld>
            <a:endParaRPr lang="de-DE"/>
          </a:p>
        </p:txBody>
      </p:sp>
      <p:sp>
        <p:nvSpPr>
          <p:cNvPr id="9" name="Slide Number Placeholder 8"/>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14279371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H_Zweispaltig Bi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599" y="6356351"/>
            <a:ext cx="871372"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1" y="1"/>
            <a:ext cx="8155460"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11" name="Inhaltsplatzhalter 2">
            <a:extLst>
              <a:ext uri="{FF2B5EF4-FFF2-40B4-BE49-F238E27FC236}">
                <a16:creationId xmlns:a16="http://schemas.microsoft.com/office/drawing/2014/main" id="{E2F766D6-70C2-0C02-7DAD-D1AE35558574}"/>
              </a:ext>
            </a:extLst>
          </p:cNvPr>
          <p:cNvSpPr>
            <a:spLocks noGrp="1"/>
          </p:cNvSpPr>
          <p:nvPr>
            <p:ph sz="half" idx="1"/>
          </p:nvPr>
        </p:nvSpPr>
        <p:spPr>
          <a:xfrm>
            <a:off x="603069" y="2056026"/>
            <a:ext cx="3433472" cy="41204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3">
            <a:extLst>
              <a:ext uri="{FF2B5EF4-FFF2-40B4-BE49-F238E27FC236}">
                <a16:creationId xmlns:a16="http://schemas.microsoft.com/office/drawing/2014/main" id="{3801D8A8-EE34-EC71-D07B-8D7E2D721687}"/>
              </a:ext>
            </a:extLst>
          </p:cNvPr>
          <p:cNvSpPr>
            <a:spLocks noGrp="1"/>
          </p:cNvSpPr>
          <p:nvPr>
            <p:ph sz="half" idx="2"/>
          </p:nvPr>
        </p:nvSpPr>
        <p:spPr>
          <a:xfrm>
            <a:off x="4723028" y="2056025"/>
            <a:ext cx="3432433" cy="412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176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H_Textkäste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DCF5511-C8E9-C426-0C20-8DBF2AF7BB8E}"/>
              </a:ext>
            </a:extLst>
          </p:cNvPr>
          <p:cNvSpPr>
            <a:spLocks noChangeAspect="1"/>
          </p:cNvSpPr>
          <p:nvPr userDrawn="1"/>
        </p:nvSpPr>
        <p:spPr>
          <a:xfrm>
            <a:off x="0" y="1370549"/>
            <a:ext cx="12192000" cy="5487451"/>
          </a:xfrm>
          <a:prstGeom prst="rect">
            <a:avLst/>
          </a:prstGeom>
          <a:solidFill>
            <a:srgbClr val="D5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1"/>
          </a:p>
        </p:txBody>
      </p:sp>
      <p:sp>
        <p:nvSpPr>
          <p:cNvPr id="8" name="Eine Ecke des Rechtecks abrunden 7">
            <a:extLst>
              <a:ext uri="{FF2B5EF4-FFF2-40B4-BE49-F238E27FC236}">
                <a16:creationId xmlns:a16="http://schemas.microsoft.com/office/drawing/2014/main" id="{7C13413F-CAC8-F02C-DD3F-3D6C27B983CF}"/>
              </a:ext>
            </a:extLst>
          </p:cNvPr>
          <p:cNvSpPr>
            <a:spLocks/>
          </p:cNvSpPr>
          <p:nvPr userDrawn="1"/>
        </p:nvSpPr>
        <p:spPr>
          <a:xfrm rot="16200000" flipV="1">
            <a:off x="4051717" y="2334781"/>
            <a:ext cx="4092991" cy="3563980"/>
          </a:xfrm>
          <a:prstGeom prst="round1Rect">
            <a:avLst>
              <a:gd name="adj" fmla="val 121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1" name="Eine Ecke des Rechtecks abrunden 10">
            <a:extLst>
              <a:ext uri="{FF2B5EF4-FFF2-40B4-BE49-F238E27FC236}">
                <a16:creationId xmlns:a16="http://schemas.microsoft.com/office/drawing/2014/main" id="{36D7B75A-8CDA-8C39-7479-E68ED2079796}"/>
              </a:ext>
            </a:extLst>
          </p:cNvPr>
          <p:cNvSpPr>
            <a:spLocks/>
          </p:cNvSpPr>
          <p:nvPr userDrawn="1"/>
        </p:nvSpPr>
        <p:spPr>
          <a:xfrm>
            <a:off x="8022625" y="2069414"/>
            <a:ext cx="3563980" cy="4094825"/>
          </a:xfrm>
          <a:prstGeom prst="round1Rect">
            <a:avLst>
              <a:gd name="adj" fmla="val 1098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2" name="Eine Ecke des Rechtecks abrunden 11">
            <a:extLst>
              <a:ext uri="{FF2B5EF4-FFF2-40B4-BE49-F238E27FC236}">
                <a16:creationId xmlns:a16="http://schemas.microsoft.com/office/drawing/2014/main" id="{98EBD970-E01A-46DD-A0A1-30A92EAC3D82}"/>
              </a:ext>
            </a:extLst>
          </p:cNvPr>
          <p:cNvSpPr>
            <a:spLocks/>
          </p:cNvSpPr>
          <p:nvPr userDrawn="1"/>
        </p:nvSpPr>
        <p:spPr>
          <a:xfrm rot="16200000" flipV="1">
            <a:off x="344587" y="2334066"/>
            <a:ext cx="4092988" cy="3565413"/>
          </a:xfrm>
          <a:prstGeom prst="round1Rect">
            <a:avLst>
              <a:gd name="adj" fmla="val 1287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600" y="6405529"/>
            <a:ext cx="690005"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0" y="1"/>
            <a:ext cx="8841947"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CBA0E6F-F91D-9E6F-8A03-F120CF4D65D3}"/>
              </a:ext>
            </a:extLst>
          </p:cNvPr>
          <p:cNvSpPr>
            <a:spLocks noGrp="1"/>
          </p:cNvSpPr>
          <p:nvPr>
            <p:ph idx="1"/>
          </p:nvPr>
        </p:nvSpPr>
        <p:spPr>
          <a:xfrm>
            <a:off x="1006609" y="2345823"/>
            <a:ext cx="2788327" cy="3566335"/>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Inhaltsplatzhalter 2">
            <a:extLst>
              <a:ext uri="{FF2B5EF4-FFF2-40B4-BE49-F238E27FC236}">
                <a16:creationId xmlns:a16="http://schemas.microsoft.com/office/drawing/2014/main" id="{3DB00C1B-F9D0-47AA-9A09-41422968ADBA}"/>
              </a:ext>
            </a:extLst>
          </p:cNvPr>
          <p:cNvSpPr>
            <a:spLocks noGrp="1"/>
          </p:cNvSpPr>
          <p:nvPr>
            <p:ph idx="13"/>
          </p:nvPr>
        </p:nvSpPr>
        <p:spPr>
          <a:xfrm>
            <a:off x="4715009" y="2345823"/>
            <a:ext cx="2788327" cy="3566335"/>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F1210B47-21C9-DB58-6C9E-32881B13A3F5}"/>
              </a:ext>
            </a:extLst>
          </p:cNvPr>
          <p:cNvSpPr>
            <a:spLocks noGrp="1"/>
          </p:cNvSpPr>
          <p:nvPr>
            <p:ph idx="14"/>
          </p:nvPr>
        </p:nvSpPr>
        <p:spPr>
          <a:xfrm>
            <a:off x="8423409" y="2345823"/>
            <a:ext cx="2788327" cy="3566335"/>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0583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H_Textkästen 2">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DCF5511-C8E9-C426-0C20-8DBF2AF7BB8E}"/>
              </a:ext>
            </a:extLst>
          </p:cNvPr>
          <p:cNvSpPr>
            <a:spLocks noChangeAspect="1"/>
          </p:cNvSpPr>
          <p:nvPr userDrawn="1"/>
        </p:nvSpPr>
        <p:spPr>
          <a:xfrm>
            <a:off x="0" y="1370549"/>
            <a:ext cx="12192000" cy="5487451"/>
          </a:xfrm>
          <a:prstGeom prst="rect">
            <a:avLst/>
          </a:prstGeom>
          <a:solidFill>
            <a:srgbClr val="D5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1"/>
          </a:p>
        </p:txBody>
      </p:sp>
      <p:sp>
        <p:nvSpPr>
          <p:cNvPr id="13" name="Ecken des Rechtecks auf der gleichen Seite abrunden 12">
            <a:extLst>
              <a:ext uri="{FF2B5EF4-FFF2-40B4-BE49-F238E27FC236}">
                <a16:creationId xmlns:a16="http://schemas.microsoft.com/office/drawing/2014/main" id="{C60D6496-3983-933C-663B-3BE3AA12D375}"/>
              </a:ext>
            </a:extLst>
          </p:cNvPr>
          <p:cNvSpPr/>
          <p:nvPr userDrawn="1"/>
        </p:nvSpPr>
        <p:spPr>
          <a:xfrm>
            <a:off x="3383112" y="2061009"/>
            <a:ext cx="2640000" cy="5040000"/>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4" name="Eine Ecke des Rechtecks abrunden 13">
            <a:extLst>
              <a:ext uri="{FF2B5EF4-FFF2-40B4-BE49-F238E27FC236}">
                <a16:creationId xmlns:a16="http://schemas.microsoft.com/office/drawing/2014/main" id="{EA97D478-DFBD-A027-9F18-9FD1F7FBCF1B}"/>
              </a:ext>
            </a:extLst>
          </p:cNvPr>
          <p:cNvSpPr>
            <a:spLocks/>
          </p:cNvSpPr>
          <p:nvPr userDrawn="1"/>
        </p:nvSpPr>
        <p:spPr>
          <a:xfrm rot="16200000" flipV="1">
            <a:off x="-600035" y="3262020"/>
            <a:ext cx="5040000" cy="2640000"/>
          </a:xfrm>
          <a:prstGeom prst="round1Rect">
            <a:avLst>
              <a:gd name="adj" fmla="val 149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5" name="Eine Ecke des Rechtecks abrunden 14">
            <a:extLst>
              <a:ext uri="{FF2B5EF4-FFF2-40B4-BE49-F238E27FC236}">
                <a16:creationId xmlns:a16="http://schemas.microsoft.com/office/drawing/2014/main" id="{A335B24B-5EB8-A088-9B0A-923C4E2F578C}"/>
              </a:ext>
            </a:extLst>
          </p:cNvPr>
          <p:cNvSpPr>
            <a:spLocks/>
          </p:cNvSpPr>
          <p:nvPr userDrawn="1"/>
        </p:nvSpPr>
        <p:spPr>
          <a:xfrm rot="10800000" flipV="1">
            <a:off x="6166259" y="2061009"/>
            <a:ext cx="2640000" cy="5041011"/>
          </a:xfrm>
          <a:prstGeom prst="round1Rect">
            <a:avLst>
              <a:gd name="adj" fmla="val 149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8" name="Eine Ecke des Rechtecks abrunden 17">
            <a:extLst>
              <a:ext uri="{FF2B5EF4-FFF2-40B4-BE49-F238E27FC236}">
                <a16:creationId xmlns:a16="http://schemas.microsoft.com/office/drawing/2014/main" id="{0FB34537-EC4A-75B3-8B6A-A7E465880E16}"/>
              </a:ext>
            </a:extLst>
          </p:cNvPr>
          <p:cNvSpPr>
            <a:spLocks/>
          </p:cNvSpPr>
          <p:nvPr userDrawn="1"/>
        </p:nvSpPr>
        <p:spPr>
          <a:xfrm rot="16200000" flipV="1">
            <a:off x="7748901" y="3261515"/>
            <a:ext cx="5041011" cy="2640000"/>
          </a:xfrm>
          <a:prstGeom prst="round1Rect">
            <a:avLst>
              <a:gd name="adj" fmla="val 149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600" y="6405529"/>
            <a:ext cx="692333"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0" y="1"/>
            <a:ext cx="8841947"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CBA0E6F-F91D-9E6F-8A03-F120CF4D65D3}"/>
              </a:ext>
            </a:extLst>
          </p:cNvPr>
          <p:cNvSpPr>
            <a:spLocks noGrp="1"/>
          </p:cNvSpPr>
          <p:nvPr>
            <p:ph idx="1"/>
          </p:nvPr>
        </p:nvSpPr>
        <p:spPr>
          <a:xfrm>
            <a:off x="936181" y="2345823"/>
            <a:ext cx="2064000" cy="3566335"/>
          </a:xfrm>
        </p:spPr>
        <p:txBody>
          <a:bodyPr>
            <a:normAutofit/>
          </a:bodyPr>
          <a:lstStyle>
            <a:lvl1pPr marL="0" indent="0">
              <a:lnSpc>
                <a:spcPts val="1733"/>
              </a:lnSpc>
              <a:spcAft>
                <a:spcPts val="400"/>
              </a:spcAft>
              <a:buNone/>
              <a:defRPr sz="1200"/>
            </a:lvl1pPr>
            <a:lvl2pPr>
              <a:lnSpc>
                <a:spcPts val="1733"/>
              </a:lnSpc>
              <a:spcAft>
                <a:spcPts val="400"/>
              </a:spcAft>
              <a:defRPr sz="1200"/>
            </a:lvl2pPr>
            <a:lvl3pPr>
              <a:lnSpc>
                <a:spcPts val="1733"/>
              </a:lnSpc>
              <a:spcAft>
                <a:spcPts val="400"/>
              </a:spcAft>
              <a:defRPr sz="1200"/>
            </a:lvl3pPr>
            <a:lvl4pPr>
              <a:lnSpc>
                <a:spcPts val="1733"/>
              </a:lnSpc>
              <a:spcAft>
                <a:spcPts val="400"/>
              </a:spcAft>
              <a:defRPr sz="1200"/>
            </a:lvl4pPr>
            <a:lvl5pPr>
              <a:lnSpc>
                <a:spcPts val="1733"/>
              </a:lnSpc>
              <a:spcAft>
                <a:spcPts val="400"/>
              </a:spcAf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Inhaltsplatzhalter 2">
            <a:extLst>
              <a:ext uri="{FF2B5EF4-FFF2-40B4-BE49-F238E27FC236}">
                <a16:creationId xmlns:a16="http://schemas.microsoft.com/office/drawing/2014/main" id="{3DB00C1B-F9D0-47AA-9A09-41422968ADBA}"/>
              </a:ext>
            </a:extLst>
          </p:cNvPr>
          <p:cNvSpPr>
            <a:spLocks noGrp="1"/>
          </p:cNvSpPr>
          <p:nvPr>
            <p:ph idx="13"/>
          </p:nvPr>
        </p:nvSpPr>
        <p:spPr>
          <a:xfrm>
            <a:off x="3714147" y="2345823"/>
            <a:ext cx="2064000" cy="3566335"/>
          </a:xfrm>
        </p:spPr>
        <p:txBody>
          <a:bodyPr>
            <a:normAutofit/>
          </a:bodyPr>
          <a:lstStyle>
            <a:lvl1pPr marL="0" indent="0">
              <a:lnSpc>
                <a:spcPts val="1733"/>
              </a:lnSpc>
              <a:spcAft>
                <a:spcPts val="400"/>
              </a:spcAft>
              <a:buNone/>
              <a:defRPr sz="1200"/>
            </a:lvl1pPr>
            <a:lvl2pPr>
              <a:lnSpc>
                <a:spcPts val="1733"/>
              </a:lnSpc>
              <a:spcAft>
                <a:spcPts val="400"/>
              </a:spcAft>
              <a:defRPr sz="1200"/>
            </a:lvl2pPr>
            <a:lvl3pPr>
              <a:lnSpc>
                <a:spcPts val="1733"/>
              </a:lnSpc>
              <a:spcAft>
                <a:spcPts val="400"/>
              </a:spcAft>
              <a:defRPr sz="1200"/>
            </a:lvl3pPr>
            <a:lvl4pPr>
              <a:lnSpc>
                <a:spcPts val="1733"/>
              </a:lnSpc>
              <a:spcAft>
                <a:spcPts val="400"/>
              </a:spcAft>
              <a:defRPr sz="1200"/>
            </a:lvl4pPr>
            <a:lvl5pPr>
              <a:lnSpc>
                <a:spcPts val="1733"/>
              </a:lnSpc>
              <a:spcAft>
                <a:spcPts val="400"/>
              </a:spcAf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F1210B47-21C9-DB58-6C9E-32881B13A3F5}"/>
              </a:ext>
            </a:extLst>
          </p:cNvPr>
          <p:cNvSpPr>
            <a:spLocks noGrp="1"/>
          </p:cNvSpPr>
          <p:nvPr>
            <p:ph idx="14"/>
          </p:nvPr>
        </p:nvSpPr>
        <p:spPr>
          <a:xfrm>
            <a:off x="6502472" y="2345823"/>
            <a:ext cx="2064000" cy="3566335"/>
          </a:xfrm>
        </p:spPr>
        <p:txBody>
          <a:bodyPr>
            <a:normAutofit/>
          </a:bodyPr>
          <a:lstStyle>
            <a:lvl1pPr marL="0" indent="0">
              <a:lnSpc>
                <a:spcPts val="1733"/>
              </a:lnSpc>
              <a:spcAft>
                <a:spcPts val="400"/>
              </a:spcAft>
              <a:buNone/>
              <a:defRPr sz="1200"/>
            </a:lvl1pPr>
            <a:lvl2pPr>
              <a:lnSpc>
                <a:spcPts val="1733"/>
              </a:lnSpc>
              <a:spcAft>
                <a:spcPts val="400"/>
              </a:spcAft>
              <a:defRPr sz="1200"/>
            </a:lvl2pPr>
            <a:lvl3pPr>
              <a:lnSpc>
                <a:spcPts val="1733"/>
              </a:lnSpc>
              <a:spcAft>
                <a:spcPts val="400"/>
              </a:spcAft>
              <a:defRPr sz="1200"/>
            </a:lvl3pPr>
            <a:lvl4pPr>
              <a:lnSpc>
                <a:spcPts val="1733"/>
              </a:lnSpc>
              <a:spcAft>
                <a:spcPts val="400"/>
              </a:spcAft>
              <a:defRPr sz="1200"/>
            </a:lvl4pPr>
            <a:lvl5pPr>
              <a:lnSpc>
                <a:spcPts val="1733"/>
              </a:lnSpc>
              <a:spcAft>
                <a:spcPts val="400"/>
              </a:spcAf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 name="Inhaltsplatzhalter 2">
            <a:extLst>
              <a:ext uri="{FF2B5EF4-FFF2-40B4-BE49-F238E27FC236}">
                <a16:creationId xmlns:a16="http://schemas.microsoft.com/office/drawing/2014/main" id="{BCC8F9BE-2CA5-DD79-5D3E-9A7C4EECEAEE}"/>
              </a:ext>
            </a:extLst>
          </p:cNvPr>
          <p:cNvSpPr>
            <a:spLocks noGrp="1"/>
          </p:cNvSpPr>
          <p:nvPr>
            <p:ph idx="15"/>
          </p:nvPr>
        </p:nvSpPr>
        <p:spPr>
          <a:xfrm>
            <a:off x="9285620" y="2345823"/>
            <a:ext cx="2064000" cy="3566335"/>
          </a:xfrm>
        </p:spPr>
        <p:txBody>
          <a:bodyPr>
            <a:normAutofit/>
          </a:bodyPr>
          <a:lstStyle>
            <a:lvl1pPr marL="0" indent="0">
              <a:lnSpc>
                <a:spcPts val="1733"/>
              </a:lnSpc>
              <a:spcAft>
                <a:spcPts val="400"/>
              </a:spcAft>
              <a:buNone/>
              <a:defRPr sz="1200"/>
            </a:lvl1pPr>
            <a:lvl2pPr>
              <a:lnSpc>
                <a:spcPts val="1733"/>
              </a:lnSpc>
              <a:spcAft>
                <a:spcPts val="400"/>
              </a:spcAft>
              <a:defRPr sz="1200"/>
            </a:lvl2pPr>
            <a:lvl3pPr>
              <a:lnSpc>
                <a:spcPts val="1733"/>
              </a:lnSpc>
              <a:spcAft>
                <a:spcPts val="400"/>
              </a:spcAft>
              <a:defRPr sz="1200"/>
            </a:lvl3pPr>
            <a:lvl4pPr>
              <a:lnSpc>
                <a:spcPts val="1733"/>
              </a:lnSpc>
              <a:spcAft>
                <a:spcPts val="400"/>
              </a:spcAft>
              <a:defRPr sz="1200"/>
            </a:lvl4pPr>
            <a:lvl5pPr>
              <a:lnSpc>
                <a:spcPts val="1733"/>
              </a:lnSpc>
              <a:spcAft>
                <a:spcPts val="400"/>
              </a:spcAf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1082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H_Trenner-Char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F36346B-D3CE-C37C-FCA5-5B6F0838A028}"/>
              </a:ext>
            </a:extLst>
          </p:cNvPr>
          <p:cNvSpPr>
            <a:spLocks noGrp="1"/>
          </p:cNvSpPr>
          <p:nvPr>
            <p:ph type="dt" sz="half" idx="10"/>
          </p:nvPr>
        </p:nvSpPr>
        <p:spPr/>
        <p:txBody>
          <a:bodyPr/>
          <a:lstStyle/>
          <a:p>
            <a:fld id="{3D76BA3D-B955-7E44-B76C-64B844CDF640}" type="datetime1">
              <a:rPr lang="de-DE" smtClean="0"/>
              <a:t>09.06.26</a:t>
            </a:fld>
            <a:endParaRPr lang="de-DE"/>
          </a:p>
        </p:txBody>
      </p:sp>
      <p:sp>
        <p:nvSpPr>
          <p:cNvPr id="5" name="Fußzeilenplatzhalter 4">
            <a:extLst>
              <a:ext uri="{FF2B5EF4-FFF2-40B4-BE49-F238E27FC236}">
                <a16:creationId xmlns:a16="http://schemas.microsoft.com/office/drawing/2014/main" id="{F0486B91-F3B5-20E5-6699-1327B8D5C4F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42DBE0D-FCD5-BD64-6787-35CD3290FF54}"/>
              </a:ext>
            </a:extLst>
          </p:cNvPr>
          <p:cNvSpPr>
            <a:spLocks noGrp="1"/>
          </p:cNvSpPr>
          <p:nvPr>
            <p:ph type="sldNum" sz="quarter" idx="12"/>
          </p:nvPr>
        </p:nvSpPr>
        <p:spPr/>
        <p:txBody>
          <a:bodyPr/>
          <a:lstStyle/>
          <a:p>
            <a:fld id="{A39828C0-86E8-4A4F-AE37-4981164CD5CE}" type="slidenum">
              <a:rPr lang="de-DE" smtClean="0"/>
              <a:t>‹#›</a:t>
            </a:fld>
            <a:endParaRPr lang="de-DE"/>
          </a:p>
        </p:txBody>
      </p:sp>
      <p:sp>
        <p:nvSpPr>
          <p:cNvPr id="7" name="Eine Ecke des Rechtecks abrunden 6">
            <a:extLst>
              <a:ext uri="{FF2B5EF4-FFF2-40B4-BE49-F238E27FC236}">
                <a16:creationId xmlns:a16="http://schemas.microsoft.com/office/drawing/2014/main" id="{280AB567-5F11-DE20-B79E-00E03AF36934}"/>
              </a:ext>
            </a:extLst>
          </p:cNvPr>
          <p:cNvSpPr/>
          <p:nvPr userDrawn="1"/>
        </p:nvSpPr>
        <p:spPr>
          <a:xfrm>
            <a:off x="0" y="1385133"/>
            <a:ext cx="9523307" cy="5472867"/>
          </a:xfrm>
          <a:prstGeom prst="round1Rect">
            <a:avLst>
              <a:gd name="adj" fmla="val 7825"/>
            </a:avLst>
          </a:prstGeom>
          <a:solidFill>
            <a:srgbClr val="4B8A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10" name="Textplatzhalter 2">
            <a:extLst>
              <a:ext uri="{FF2B5EF4-FFF2-40B4-BE49-F238E27FC236}">
                <a16:creationId xmlns:a16="http://schemas.microsoft.com/office/drawing/2014/main" id="{96B366B0-14E4-4611-4C7B-5431980FDC3E}"/>
              </a:ext>
            </a:extLst>
          </p:cNvPr>
          <p:cNvSpPr>
            <a:spLocks noGrp="1"/>
          </p:cNvSpPr>
          <p:nvPr>
            <p:ph type="body" idx="13"/>
          </p:nvPr>
        </p:nvSpPr>
        <p:spPr>
          <a:xfrm>
            <a:off x="1228497" y="2983898"/>
            <a:ext cx="6247569" cy="1139369"/>
          </a:xfrm>
        </p:spPr>
        <p:txBody>
          <a:bodyPr>
            <a:noAutofit/>
          </a:bodyPr>
          <a:lstStyle>
            <a:lvl1pPr marL="0" indent="0">
              <a:lnSpc>
                <a:spcPct val="100000"/>
              </a:lnSpc>
              <a:buNone/>
              <a:defRPr sz="2133">
                <a:solidFill>
                  <a:schemeClr val="bg1"/>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de-DE"/>
              <a:t>Mastertextformat bearbeiten</a:t>
            </a:r>
          </a:p>
        </p:txBody>
      </p:sp>
      <p:sp>
        <p:nvSpPr>
          <p:cNvPr id="11" name="Titel 1">
            <a:extLst>
              <a:ext uri="{FF2B5EF4-FFF2-40B4-BE49-F238E27FC236}">
                <a16:creationId xmlns:a16="http://schemas.microsoft.com/office/drawing/2014/main" id="{3AD346FF-D2F2-9607-DEA2-CD7D78C2E3D9}"/>
              </a:ext>
            </a:extLst>
          </p:cNvPr>
          <p:cNvSpPr>
            <a:spLocks noGrp="1"/>
          </p:cNvSpPr>
          <p:nvPr>
            <p:ph type="title"/>
          </p:nvPr>
        </p:nvSpPr>
        <p:spPr>
          <a:xfrm>
            <a:off x="1228499" y="1811522"/>
            <a:ext cx="6247568" cy="1067711"/>
          </a:xfrm>
        </p:spPr>
        <p:txBody>
          <a:bodyPr anchor="b" anchorCtr="0">
            <a:noAutofit/>
          </a:bodyPr>
          <a:lstStyle>
            <a:lvl1pPr>
              <a:lnSpc>
                <a:spcPts val="3733"/>
              </a:lnSpc>
              <a:defRPr sz="3733">
                <a:solidFill>
                  <a:schemeClr val="bg1"/>
                </a:solidFill>
              </a:defRPr>
            </a:lvl1pPr>
          </a:lstStyle>
          <a:p>
            <a:r>
              <a:rPr lang="de-DE"/>
              <a:t>Mastertitelformat bearbeiten</a:t>
            </a:r>
          </a:p>
        </p:txBody>
      </p:sp>
      <p:pic>
        <p:nvPicPr>
          <p:cNvPr id="12" name="Grafik 11">
            <a:extLst>
              <a:ext uri="{FF2B5EF4-FFF2-40B4-BE49-F238E27FC236}">
                <a16:creationId xmlns:a16="http://schemas.microsoft.com/office/drawing/2014/main" id="{29A45842-E97B-B5D2-C871-B8E1095743BB}"/>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18327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H_nur Headline">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p:txBody>
          <a:bodyPr/>
          <a:lstStyle/>
          <a:p>
            <a:fld id="{A39828C0-86E8-4A4F-AE37-4981164CD5CE}" type="slidenum">
              <a:rPr lang="de-DE" smtClean="0"/>
              <a:t>‹#›</a:t>
            </a:fld>
            <a:endParaRPr lang="de-DE"/>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A158E61A-8A41-A644-811E-8345AAC6A312}"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4801" y="452471"/>
            <a:ext cx="7550659" cy="892800"/>
          </a:xfrm>
        </p:spPr>
        <p:txBody>
          <a:bodyPr lIns="0" tIns="0" rIns="0" bIns="0" anchor="t" anchorCtr="0">
            <a:noAutofit/>
          </a:bodyPr>
          <a:lstStyle>
            <a:lvl1pPr>
              <a:lnSpc>
                <a:spcPts val="2933"/>
              </a:lnSpc>
              <a:defRPr sz="2667">
                <a:solidFill>
                  <a:srgbClr val="EC3F53"/>
                </a:solidFill>
              </a:defRPr>
            </a:lvl1pPr>
          </a:lstStyle>
          <a:p>
            <a:r>
              <a:rPr lang="de-DE"/>
              <a:t>Mastertitelformat bearbeiten</a:t>
            </a:r>
          </a:p>
        </p:txBody>
      </p:sp>
      <p:pic>
        <p:nvPicPr>
          <p:cNvPr id="10" name="Grafik 9">
            <a:extLst>
              <a:ext uri="{FF2B5EF4-FFF2-40B4-BE49-F238E27FC236}">
                <a16:creationId xmlns:a16="http://schemas.microsoft.com/office/drawing/2014/main" id="{33C52C6B-0EB2-FF07-4EC3-D2398F8511EA}"/>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267117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IH_Content nur Logo">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6EC18E-3A48-7D16-41EF-DA769FE47A77}"/>
              </a:ext>
            </a:extLst>
          </p:cNvPr>
          <p:cNvSpPr>
            <a:spLocks noGrp="1"/>
          </p:cNvSpPr>
          <p:nvPr>
            <p:ph type="dt" sz="half" idx="10"/>
          </p:nvPr>
        </p:nvSpPr>
        <p:spPr/>
        <p:txBody>
          <a:bodyPr/>
          <a:lstStyle/>
          <a:p>
            <a:fld id="{E9A3D60B-9010-7D4A-8A29-239EDCF7F2EF}" type="datetime1">
              <a:rPr lang="de-DE" smtClean="0"/>
              <a:t>09.06.26</a:t>
            </a:fld>
            <a:endParaRPr lang="de-DE"/>
          </a:p>
        </p:txBody>
      </p:sp>
      <p:sp>
        <p:nvSpPr>
          <p:cNvPr id="3" name="Fußzeilenplatzhalter 2">
            <a:extLst>
              <a:ext uri="{FF2B5EF4-FFF2-40B4-BE49-F238E27FC236}">
                <a16:creationId xmlns:a16="http://schemas.microsoft.com/office/drawing/2014/main" id="{2F01E7DA-39BA-40AF-2137-99A0AB3D312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84248E8-0BBC-61C6-8793-1A1B94C37993}"/>
              </a:ext>
            </a:extLst>
          </p:cNvPr>
          <p:cNvSpPr>
            <a:spLocks noGrp="1"/>
          </p:cNvSpPr>
          <p:nvPr>
            <p:ph type="sldNum" sz="quarter" idx="12"/>
          </p:nvPr>
        </p:nvSpPr>
        <p:spPr/>
        <p:txBody>
          <a:bodyPr/>
          <a:lstStyle/>
          <a:p>
            <a:fld id="{A39828C0-86E8-4A4F-AE37-4981164CD5CE}" type="slidenum">
              <a:rPr lang="de-DE" smtClean="0"/>
              <a:t>‹#›</a:t>
            </a:fld>
            <a:endParaRPr lang="de-DE"/>
          </a:p>
        </p:txBody>
      </p:sp>
      <p:pic>
        <p:nvPicPr>
          <p:cNvPr id="5" name="Grafik 4">
            <a:extLst>
              <a:ext uri="{FF2B5EF4-FFF2-40B4-BE49-F238E27FC236}">
                <a16:creationId xmlns:a16="http://schemas.microsoft.com/office/drawing/2014/main" id="{30C718DF-68FC-D8B6-70E7-699957A0AC6B}"/>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104431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H_Titel Bi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F837428-9A8B-B158-7FC1-23CABDD4DF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1783" y="2060029"/>
            <a:ext cx="10996247" cy="4800559"/>
          </a:xfrm>
          <a:prstGeom prst="round2DiagRect">
            <a:avLst>
              <a:gd name="adj1" fmla="val 0"/>
              <a:gd name="adj2" fmla="val 9535"/>
            </a:avLst>
          </a:prstGeom>
          <a:ln w="88900" cap="sq">
            <a:noFill/>
            <a:miter lim="800000"/>
          </a:ln>
          <a:effectLst/>
        </p:spPr>
      </p:pic>
      <p:sp>
        <p:nvSpPr>
          <p:cNvPr id="7" name="Eine Ecke des Rechtecks abrunden 2">
            <a:extLst>
              <a:ext uri="{FF2B5EF4-FFF2-40B4-BE49-F238E27FC236}">
                <a16:creationId xmlns:a16="http://schemas.microsoft.com/office/drawing/2014/main" id="{99E47B77-F5AB-6ED9-A637-136783240C48}"/>
              </a:ext>
            </a:extLst>
          </p:cNvPr>
          <p:cNvSpPr/>
          <p:nvPr userDrawn="1"/>
        </p:nvSpPr>
        <p:spPr>
          <a:xfrm>
            <a:off x="-1" y="1"/>
            <a:ext cx="7466551" cy="2063836"/>
          </a:xfrm>
          <a:prstGeom prst="round1Rect">
            <a:avLst>
              <a:gd name="adj" fmla="val 19612"/>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2" name="Titel 1">
            <a:extLst>
              <a:ext uri="{FF2B5EF4-FFF2-40B4-BE49-F238E27FC236}">
                <a16:creationId xmlns:a16="http://schemas.microsoft.com/office/drawing/2014/main" id="{17E6DE82-43B9-ACFB-0540-93B7812ED113}"/>
              </a:ext>
            </a:extLst>
          </p:cNvPr>
          <p:cNvSpPr>
            <a:spLocks noGrp="1"/>
          </p:cNvSpPr>
          <p:nvPr>
            <p:ph type="ctrTitle"/>
          </p:nvPr>
        </p:nvSpPr>
        <p:spPr>
          <a:xfrm>
            <a:off x="593971" y="613378"/>
            <a:ext cx="6531847" cy="462077"/>
          </a:xfrm>
        </p:spPr>
        <p:txBody>
          <a:bodyPr anchor="t" anchorCtr="0">
            <a:noAutofit/>
          </a:bodyPr>
          <a:lstStyle>
            <a:lvl1pPr algn="l">
              <a:defRPr sz="32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CE68CC25-317D-A652-1967-C14D26B6EF45}"/>
              </a:ext>
            </a:extLst>
          </p:cNvPr>
          <p:cNvSpPr>
            <a:spLocks noGrp="1"/>
          </p:cNvSpPr>
          <p:nvPr>
            <p:ph type="subTitle" idx="1"/>
          </p:nvPr>
        </p:nvSpPr>
        <p:spPr>
          <a:xfrm>
            <a:off x="593972" y="1136944"/>
            <a:ext cx="6540944" cy="621849"/>
          </a:xfrm>
        </p:spPr>
        <p:txBody>
          <a:bodyPr>
            <a:noAutofit/>
          </a:bodyPr>
          <a:lstStyle>
            <a:lvl1pPr marL="0" indent="0" algn="l">
              <a:buNone/>
              <a:defRPr sz="2133">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de-DE"/>
              <a:t>Master-Untertitelformat bearbeiten</a:t>
            </a:r>
          </a:p>
        </p:txBody>
      </p:sp>
      <p:pic>
        <p:nvPicPr>
          <p:cNvPr id="11" name="Grafik 10">
            <a:extLst>
              <a:ext uri="{FF2B5EF4-FFF2-40B4-BE49-F238E27FC236}">
                <a16:creationId xmlns:a16="http://schemas.microsoft.com/office/drawing/2014/main" id="{40AC1DAE-726F-C203-225D-084466FD0EB1}"/>
              </a:ext>
            </a:extLst>
          </p:cNvPr>
          <p:cNvPicPr>
            <a:picLocks noChangeAspect="1"/>
          </p:cNvPicPr>
          <p:nvPr userDrawn="1"/>
        </p:nvPicPr>
        <p:blipFill>
          <a:blip r:embed="rId3"/>
          <a:srcRect/>
          <a:stretch/>
        </p:blipFill>
        <p:spPr>
          <a:xfrm>
            <a:off x="8844504" y="719829"/>
            <a:ext cx="2687832" cy="620016"/>
          </a:xfrm>
          <a:prstGeom prst="rect">
            <a:avLst/>
          </a:prstGeom>
        </p:spPr>
      </p:pic>
    </p:spTree>
    <p:extLst>
      <p:ext uri="{BB962C8B-B14F-4D97-AF65-F5344CB8AC3E}">
        <p14:creationId xmlns:p14="http://schemas.microsoft.com/office/powerpoint/2010/main" val="107919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H_Titel nur Logo">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p:txBody>
          <a:bodyPr/>
          <a:lstStyle/>
          <a:p>
            <a:fld id="{A39828C0-86E8-4A4F-AE37-4981164CD5CE}" type="slidenum">
              <a:rPr lang="de-DE" smtClean="0"/>
              <a:t>‹#›</a:t>
            </a:fld>
            <a:endParaRPr lang="de-DE"/>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D392DC6C-E639-2C4C-AC75-9CBFC426D878}"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pic>
        <p:nvPicPr>
          <p:cNvPr id="8" name="Grafik 7">
            <a:extLst>
              <a:ext uri="{FF2B5EF4-FFF2-40B4-BE49-F238E27FC236}">
                <a16:creationId xmlns:a16="http://schemas.microsoft.com/office/drawing/2014/main" id="{CE908C21-9551-BA6B-10B0-A5F69FA5F56C}"/>
              </a:ext>
            </a:extLst>
          </p:cNvPr>
          <p:cNvPicPr>
            <a:picLocks noChangeAspect="1"/>
          </p:cNvPicPr>
          <p:nvPr userDrawn="1"/>
        </p:nvPicPr>
        <p:blipFill>
          <a:blip r:embed="rId2"/>
          <a:srcRect/>
          <a:stretch/>
        </p:blipFill>
        <p:spPr>
          <a:xfrm>
            <a:off x="8844504" y="719829"/>
            <a:ext cx="2687832" cy="620016"/>
          </a:xfrm>
          <a:prstGeom prst="rect">
            <a:avLst/>
          </a:prstGeom>
        </p:spPr>
      </p:pic>
    </p:spTree>
    <p:extLst>
      <p:ext uri="{BB962C8B-B14F-4D97-AF65-F5344CB8AC3E}">
        <p14:creationId xmlns:p14="http://schemas.microsoft.com/office/powerpoint/2010/main" val="139934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IH_nur Headline">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p:txBody>
          <a:bodyPr/>
          <a:lstStyle/>
          <a:p>
            <a:fld id="{A39828C0-86E8-4A4F-AE37-4981164CD5CE}" type="slidenum">
              <a:rPr lang="de-DE" smtClean="0"/>
              <a:t>‹#›</a:t>
            </a:fld>
            <a:endParaRPr lang="de-DE"/>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A158E61A-8A41-A644-811E-8345AAC6A312}"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4801" y="452471"/>
            <a:ext cx="7550659" cy="892800"/>
          </a:xfrm>
        </p:spPr>
        <p:txBody>
          <a:bodyPr lIns="0" tIns="0" rIns="0" bIns="0" anchor="t" anchorCtr="0">
            <a:noAutofit/>
          </a:bodyPr>
          <a:lstStyle>
            <a:lvl1pPr>
              <a:lnSpc>
                <a:spcPts val="2933"/>
              </a:lnSpc>
              <a:defRPr sz="2667">
                <a:solidFill>
                  <a:srgbClr val="EC3F53"/>
                </a:solidFill>
              </a:defRPr>
            </a:lvl1pPr>
          </a:lstStyle>
          <a:p>
            <a:r>
              <a:rPr lang="de-DE"/>
              <a:t>Mastertitelformat bearbeiten</a:t>
            </a:r>
          </a:p>
        </p:txBody>
      </p:sp>
      <p:pic>
        <p:nvPicPr>
          <p:cNvPr id="10" name="Grafik 9">
            <a:extLst>
              <a:ext uri="{FF2B5EF4-FFF2-40B4-BE49-F238E27FC236}">
                <a16:creationId xmlns:a16="http://schemas.microsoft.com/office/drawing/2014/main" id="{33C52C6B-0EB2-FF07-4EC3-D2398F8511EA}"/>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147651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IH_Zweispaltig Bi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599" y="6356351"/>
            <a:ext cx="871372"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0" y="1"/>
            <a:ext cx="8841947"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pic>
        <p:nvPicPr>
          <p:cNvPr id="8" name="Grafik 7">
            <a:extLst>
              <a:ext uri="{FF2B5EF4-FFF2-40B4-BE49-F238E27FC236}">
                <a16:creationId xmlns:a16="http://schemas.microsoft.com/office/drawing/2014/main" id="{41C9C806-72C2-A80F-EA04-29DBE9CA304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953" t="680" r="12399" b="182"/>
          <a:stretch/>
        </p:blipFill>
        <p:spPr>
          <a:xfrm flipH="1">
            <a:off x="8841601" y="1365799"/>
            <a:ext cx="4013316" cy="5520000"/>
          </a:xfrm>
          <a:prstGeom prst="round2DiagRect">
            <a:avLst>
              <a:gd name="adj1" fmla="val 10077"/>
              <a:gd name="adj2" fmla="val 0"/>
            </a:avLst>
          </a:prstGeom>
          <a:ln w="88900" cap="sq">
            <a:noFill/>
            <a:miter lim="800000"/>
          </a:ln>
          <a:effectLst/>
        </p:spPr>
      </p:pic>
      <p:sp>
        <p:nvSpPr>
          <p:cNvPr id="11" name="Inhaltsplatzhalter 2">
            <a:extLst>
              <a:ext uri="{FF2B5EF4-FFF2-40B4-BE49-F238E27FC236}">
                <a16:creationId xmlns:a16="http://schemas.microsoft.com/office/drawing/2014/main" id="{E2F766D6-70C2-0C02-7DAD-D1AE35558574}"/>
              </a:ext>
            </a:extLst>
          </p:cNvPr>
          <p:cNvSpPr>
            <a:spLocks noGrp="1"/>
          </p:cNvSpPr>
          <p:nvPr>
            <p:ph sz="half" idx="1"/>
          </p:nvPr>
        </p:nvSpPr>
        <p:spPr>
          <a:xfrm>
            <a:off x="603069" y="2056026"/>
            <a:ext cx="3433472" cy="41204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3">
            <a:extLst>
              <a:ext uri="{FF2B5EF4-FFF2-40B4-BE49-F238E27FC236}">
                <a16:creationId xmlns:a16="http://schemas.microsoft.com/office/drawing/2014/main" id="{3801D8A8-EE34-EC71-D07B-8D7E2D721687}"/>
              </a:ext>
            </a:extLst>
          </p:cNvPr>
          <p:cNvSpPr>
            <a:spLocks noGrp="1"/>
          </p:cNvSpPr>
          <p:nvPr>
            <p:ph sz="half" idx="2"/>
          </p:nvPr>
        </p:nvSpPr>
        <p:spPr>
          <a:xfrm>
            <a:off x="4723028" y="2056025"/>
            <a:ext cx="3432433" cy="412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8379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D3EB3054-B75A-4BD7-8B3E-8DC0F614FAF3}" type="datetimeFigureOut">
              <a:rPr lang="de-DE" smtClean="0"/>
              <a:t>09.06.26</a:t>
            </a:fld>
            <a:endParaRPr lang="de-DE"/>
          </a:p>
        </p:txBody>
      </p:sp>
      <p:sp>
        <p:nvSpPr>
          <p:cNvPr id="5" name="Slide Number Placeholder 4"/>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42798814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IH_Content 2">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905067" y="6405529"/>
            <a:ext cx="862904"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2" name="Eine Ecke des Rechtecks abrunden 1">
            <a:extLst>
              <a:ext uri="{FF2B5EF4-FFF2-40B4-BE49-F238E27FC236}">
                <a16:creationId xmlns:a16="http://schemas.microsoft.com/office/drawing/2014/main" id="{BDABEB6D-3938-E1A0-FDCE-CD074665D854}"/>
              </a:ext>
            </a:extLst>
          </p:cNvPr>
          <p:cNvSpPr/>
          <p:nvPr userDrawn="1"/>
        </p:nvSpPr>
        <p:spPr>
          <a:xfrm>
            <a:off x="0" y="1"/>
            <a:ext cx="7478747" cy="1369540"/>
          </a:xfrm>
          <a:prstGeom prst="round1Rect">
            <a:avLst>
              <a:gd name="adj" fmla="val 25467"/>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45BFEB0C-2D27-C345-8D62-C7A7D54D93E9}"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4801" y="452471"/>
            <a:ext cx="6177685" cy="892800"/>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5FC397E7-930F-625F-A329-5ED961F23815}"/>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8177878-ABB0-C649-643E-BABB490BDE5A}"/>
              </a:ext>
            </a:extLst>
          </p:cNvPr>
          <p:cNvSpPr>
            <a:spLocks noGrp="1"/>
          </p:cNvSpPr>
          <p:nvPr>
            <p:ph idx="1"/>
          </p:nvPr>
        </p:nvSpPr>
        <p:spPr>
          <a:xfrm>
            <a:off x="603068" y="2056026"/>
            <a:ext cx="8238879" cy="4120407"/>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0454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IH_Content 3">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599" y="6405529"/>
            <a:ext cx="871372"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0" y="1"/>
            <a:ext cx="8841947"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CBA0E6F-F91D-9E6F-8A03-F120CF4D65D3}"/>
              </a:ext>
            </a:extLst>
          </p:cNvPr>
          <p:cNvSpPr>
            <a:spLocks noGrp="1"/>
          </p:cNvSpPr>
          <p:nvPr>
            <p:ph idx="1"/>
          </p:nvPr>
        </p:nvSpPr>
        <p:spPr>
          <a:xfrm>
            <a:off x="603068" y="2055781"/>
            <a:ext cx="8238879" cy="4116420"/>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6907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IH_Titel Bi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F837428-9A8B-B158-7FC1-23CABDD4DF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1783" y="2060029"/>
            <a:ext cx="10996247" cy="4800559"/>
          </a:xfrm>
          <a:prstGeom prst="round2DiagRect">
            <a:avLst>
              <a:gd name="adj1" fmla="val 0"/>
              <a:gd name="adj2" fmla="val 9535"/>
            </a:avLst>
          </a:prstGeom>
          <a:ln w="88900" cap="sq">
            <a:noFill/>
            <a:miter lim="800000"/>
          </a:ln>
          <a:effectLst/>
        </p:spPr>
      </p:pic>
      <p:sp>
        <p:nvSpPr>
          <p:cNvPr id="7" name="Eine Ecke des Rechtecks abrunden 2">
            <a:extLst>
              <a:ext uri="{FF2B5EF4-FFF2-40B4-BE49-F238E27FC236}">
                <a16:creationId xmlns:a16="http://schemas.microsoft.com/office/drawing/2014/main" id="{99E47B77-F5AB-6ED9-A637-136783240C48}"/>
              </a:ext>
            </a:extLst>
          </p:cNvPr>
          <p:cNvSpPr/>
          <p:nvPr userDrawn="1"/>
        </p:nvSpPr>
        <p:spPr>
          <a:xfrm>
            <a:off x="-1" y="1"/>
            <a:ext cx="7466551" cy="2063836"/>
          </a:xfrm>
          <a:prstGeom prst="round1Rect">
            <a:avLst>
              <a:gd name="adj" fmla="val 19612"/>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2" name="Titel 1">
            <a:extLst>
              <a:ext uri="{FF2B5EF4-FFF2-40B4-BE49-F238E27FC236}">
                <a16:creationId xmlns:a16="http://schemas.microsoft.com/office/drawing/2014/main" id="{17E6DE82-43B9-ACFB-0540-93B7812ED113}"/>
              </a:ext>
            </a:extLst>
          </p:cNvPr>
          <p:cNvSpPr>
            <a:spLocks noGrp="1"/>
          </p:cNvSpPr>
          <p:nvPr>
            <p:ph type="ctrTitle"/>
          </p:nvPr>
        </p:nvSpPr>
        <p:spPr>
          <a:xfrm>
            <a:off x="593971" y="613378"/>
            <a:ext cx="6531847" cy="462077"/>
          </a:xfrm>
        </p:spPr>
        <p:txBody>
          <a:bodyPr anchor="t" anchorCtr="0">
            <a:noAutofit/>
          </a:bodyPr>
          <a:lstStyle>
            <a:lvl1pPr algn="l">
              <a:defRPr sz="32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CE68CC25-317D-A652-1967-C14D26B6EF45}"/>
              </a:ext>
            </a:extLst>
          </p:cNvPr>
          <p:cNvSpPr>
            <a:spLocks noGrp="1"/>
          </p:cNvSpPr>
          <p:nvPr>
            <p:ph type="subTitle" idx="1"/>
          </p:nvPr>
        </p:nvSpPr>
        <p:spPr>
          <a:xfrm>
            <a:off x="593972" y="1136944"/>
            <a:ext cx="6540944" cy="621849"/>
          </a:xfrm>
        </p:spPr>
        <p:txBody>
          <a:bodyPr>
            <a:noAutofit/>
          </a:bodyPr>
          <a:lstStyle>
            <a:lvl1pPr marL="0" indent="0" algn="l">
              <a:buNone/>
              <a:defRPr sz="2133">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de-DE"/>
              <a:t>Master-Untertitelformat bearbeiten</a:t>
            </a:r>
          </a:p>
        </p:txBody>
      </p:sp>
      <p:pic>
        <p:nvPicPr>
          <p:cNvPr id="11" name="Grafik 10">
            <a:extLst>
              <a:ext uri="{FF2B5EF4-FFF2-40B4-BE49-F238E27FC236}">
                <a16:creationId xmlns:a16="http://schemas.microsoft.com/office/drawing/2014/main" id="{40AC1DAE-726F-C203-225D-084466FD0EB1}"/>
              </a:ext>
            </a:extLst>
          </p:cNvPr>
          <p:cNvPicPr>
            <a:picLocks noChangeAspect="1"/>
          </p:cNvPicPr>
          <p:nvPr userDrawn="1"/>
        </p:nvPicPr>
        <p:blipFill>
          <a:blip r:embed="rId3"/>
          <a:srcRect/>
          <a:stretch/>
        </p:blipFill>
        <p:spPr>
          <a:xfrm>
            <a:off x="8844504" y="719829"/>
            <a:ext cx="2687832" cy="620016"/>
          </a:xfrm>
          <a:prstGeom prst="rect">
            <a:avLst/>
          </a:prstGeom>
        </p:spPr>
      </p:pic>
    </p:spTree>
    <p:extLst>
      <p:ext uri="{BB962C8B-B14F-4D97-AF65-F5344CB8AC3E}">
        <p14:creationId xmlns:p14="http://schemas.microsoft.com/office/powerpoint/2010/main" val="141496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IH_Titel nur Logo">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p:txBody>
          <a:bodyPr/>
          <a:lstStyle/>
          <a:p>
            <a:fld id="{A39828C0-86E8-4A4F-AE37-4981164CD5CE}" type="slidenum">
              <a:rPr lang="de-DE" smtClean="0"/>
              <a:t>‹#›</a:t>
            </a:fld>
            <a:endParaRPr lang="de-DE"/>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D392DC6C-E639-2C4C-AC75-9CBFC426D878}"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pic>
        <p:nvPicPr>
          <p:cNvPr id="8" name="Grafik 7">
            <a:extLst>
              <a:ext uri="{FF2B5EF4-FFF2-40B4-BE49-F238E27FC236}">
                <a16:creationId xmlns:a16="http://schemas.microsoft.com/office/drawing/2014/main" id="{CE908C21-9551-BA6B-10B0-A5F69FA5F56C}"/>
              </a:ext>
            </a:extLst>
          </p:cNvPr>
          <p:cNvPicPr>
            <a:picLocks noChangeAspect="1"/>
          </p:cNvPicPr>
          <p:nvPr userDrawn="1"/>
        </p:nvPicPr>
        <p:blipFill>
          <a:blip r:embed="rId2"/>
          <a:srcRect/>
          <a:stretch/>
        </p:blipFill>
        <p:spPr>
          <a:xfrm>
            <a:off x="8844504" y="719829"/>
            <a:ext cx="2687832" cy="620016"/>
          </a:xfrm>
          <a:prstGeom prst="rect">
            <a:avLst/>
          </a:prstGeom>
        </p:spPr>
      </p:pic>
    </p:spTree>
    <p:extLst>
      <p:ext uri="{BB962C8B-B14F-4D97-AF65-F5344CB8AC3E}">
        <p14:creationId xmlns:p14="http://schemas.microsoft.com/office/powerpoint/2010/main" val="236725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IH_nur Headline">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p:txBody>
          <a:bodyPr/>
          <a:lstStyle/>
          <a:p>
            <a:fld id="{A39828C0-86E8-4A4F-AE37-4981164CD5CE}" type="slidenum">
              <a:rPr lang="de-DE" smtClean="0"/>
              <a:t>‹#›</a:t>
            </a:fld>
            <a:endParaRPr lang="de-DE"/>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A158E61A-8A41-A644-811E-8345AAC6A312}"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4801" y="452471"/>
            <a:ext cx="7550659" cy="892800"/>
          </a:xfrm>
        </p:spPr>
        <p:txBody>
          <a:bodyPr lIns="0" tIns="0" rIns="0" bIns="0" anchor="t" anchorCtr="0">
            <a:noAutofit/>
          </a:bodyPr>
          <a:lstStyle>
            <a:lvl1pPr>
              <a:lnSpc>
                <a:spcPts val="2933"/>
              </a:lnSpc>
              <a:defRPr sz="2667">
                <a:solidFill>
                  <a:srgbClr val="EC3F53"/>
                </a:solidFill>
              </a:defRPr>
            </a:lvl1pPr>
          </a:lstStyle>
          <a:p>
            <a:r>
              <a:rPr lang="de-DE"/>
              <a:t>Mastertitelformat bearbeiten</a:t>
            </a:r>
          </a:p>
        </p:txBody>
      </p:sp>
      <p:pic>
        <p:nvPicPr>
          <p:cNvPr id="10" name="Grafik 9">
            <a:extLst>
              <a:ext uri="{FF2B5EF4-FFF2-40B4-BE49-F238E27FC236}">
                <a16:creationId xmlns:a16="http://schemas.microsoft.com/office/drawing/2014/main" id="{33C52C6B-0EB2-FF07-4EC3-D2398F8511EA}"/>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271341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IH_Zweispaltig Bi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599" y="6356351"/>
            <a:ext cx="871372"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0" y="1"/>
            <a:ext cx="8841947"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pic>
        <p:nvPicPr>
          <p:cNvPr id="8" name="Grafik 7">
            <a:extLst>
              <a:ext uri="{FF2B5EF4-FFF2-40B4-BE49-F238E27FC236}">
                <a16:creationId xmlns:a16="http://schemas.microsoft.com/office/drawing/2014/main" id="{41C9C806-72C2-A80F-EA04-29DBE9CA304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953" t="680" r="12399" b="182"/>
          <a:stretch/>
        </p:blipFill>
        <p:spPr>
          <a:xfrm flipH="1">
            <a:off x="8841601" y="1365799"/>
            <a:ext cx="4013316" cy="5520000"/>
          </a:xfrm>
          <a:prstGeom prst="round2DiagRect">
            <a:avLst>
              <a:gd name="adj1" fmla="val 10077"/>
              <a:gd name="adj2" fmla="val 0"/>
            </a:avLst>
          </a:prstGeom>
          <a:ln w="88900" cap="sq">
            <a:noFill/>
            <a:miter lim="800000"/>
          </a:ln>
          <a:effectLst/>
        </p:spPr>
      </p:pic>
      <p:sp>
        <p:nvSpPr>
          <p:cNvPr id="11" name="Inhaltsplatzhalter 2">
            <a:extLst>
              <a:ext uri="{FF2B5EF4-FFF2-40B4-BE49-F238E27FC236}">
                <a16:creationId xmlns:a16="http://schemas.microsoft.com/office/drawing/2014/main" id="{E2F766D6-70C2-0C02-7DAD-D1AE35558574}"/>
              </a:ext>
            </a:extLst>
          </p:cNvPr>
          <p:cNvSpPr>
            <a:spLocks noGrp="1"/>
          </p:cNvSpPr>
          <p:nvPr>
            <p:ph sz="half" idx="1"/>
          </p:nvPr>
        </p:nvSpPr>
        <p:spPr>
          <a:xfrm>
            <a:off x="603069" y="2056026"/>
            <a:ext cx="3433472" cy="41204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3">
            <a:extLst>
              <a:ext uri="{FF2B5EF4-FFF2-40B4-BE49-F238E27FC236}">
                <a16:creationId xmlns:a16="http://schemas.microsoft.com/office/drawing/2014/main" id="{3801D8A8-EE34-EC71-D07B-8D7E2D721687}"/>
              </a:ext>
            </a:extLst>
          </p:cNvPr>
          <p:cNvSpPr>
            <a:spLocks noGrp="1"/>
          </p:cNvSpPr>
          <p:nvPr>
            <p:ph sz="half" idx="2"/>
          </p:nvPr>
        </p:nvSpPr>
        <p:spPr>
          <a:xfrm>
            <a:off x="4723028" y="2056025"/>
            <a:ext cx="3432433" cy="412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203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IH_Content 2">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905067" y="6405529"/>
            <a:ext cx="862904"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2" name="Eine Ecke des Rechtecks abrunden 1">
            <a:extLst>
              <a:ext uri="{FF2B5EF4-FFF2-40B4-BE49-F238E27FC236}">
                <a16:creationId xmlns:a16="http://schemas.microsoft.com/office/drawing/2014/main" id="{BDABEB6D-3938-E1A0-FDCE-CD074665D854}"/>
              </a:ext>
            </a:extLst>
          </p:cNvPr>
          <p:cNvSpPr/>
          <p:nvPr userDrawn="1"/>
        </p:nvSpPr>
        <p:spPr>
          <a:xfrm>
            <a:off x="0" y="1"/>
            <a:ext cx="7478747" cy="1369540"/>
          </a:xfrm>
          <a:prstGeom prst="round1Rect">
            <a:avLst>
              <a:gd name="adj" fmla="val 25467"/>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45BFEB0C-2D27-C345-8D62-C7A7D54D93E9}"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4801" y="452471"/>
            <a:ext cx="6177685" cy="892800"/>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5FC397E7-930F-625F-A329-5ED961F23815}"/>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8177878-ABB0-C649-643E-BABB490BDE5A}"/>
              </a:ext>
            </a:extLst>
          </p:cNvPr>
          <p:cNvSpPr>
            <a:spLocks noGrp="1"/>
          </p:cNvSpPr>
          <p:nvPr>
            <p:ph idx="1"/>
          </p:nvPr>
        </p:nvSpPr>
        <p:spPr>
          <a:xfrm>
            <a:off x="603068" y="2056026"/>
            <a:ext cx="8238879" cy="4120407"/>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3895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IH_Content 3">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599" y="6405529"/>
            <a:ext cx="871372"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0" y="1"/>
            <a:ext cx="8841947"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CBA0E6F-F91D-9E6F-8A03-F120CF4D65D3}"/>
              </a:ext>
            </a:extLst>
          </p:cNvPr>
          <p:cNvSpPr>
            <a:spLocks noGrp="1"/>
          </p:cNvSpPr>
          <p:nvPr>
            <p:ph idx="1"/>
          </p:nvPr>
        </p:nvSpPr>
        <p:spPr>
          <a:xfrm>
            <a:off x="603068" y="2055781"/>
            <a:ext cx="8238879" cy="4116420"/>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7980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IH_Titel Bi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F837428-9A8B-B158-7FC1-23CABDD4DF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1783" y="2060029"/>
            <a:ext cx="10996247" cy="4800559"/>
          </a:xfrm>
          <a:prstGeom prst="round2DiagRect">
            <a:avLst>
              <a:gd name="adj1" fmla="val 0"/>
              <a:gd name="adj2" fmla="val 9535"/>
            </a:avLst>
          </a:prstGeom>
          <a:ln w="88900" cap="sq">
            <a:noFill/>
            <a:miter lim="800000"/>
          </a:ln>
          <a:effectLst/>
        </p:spPr>
      </p:pic>
      <p:sp>
        <p:nvSpPr>
          <p:cNvPr id="7" name="Eine Ecke des Rechtecks abrunden 2">
            <a:extLst>
              <a:ext uri="{FF2B5EF4-FFF2-40B4-BE49-F238E27FC236}">
                <a16:creationId xmlns:a16="http://schemas.microsoft.com/office/drawing/2014/main" id="{99E47B77-F5AB-6ED9-A637-136783240C48}"/>
              </a:ext>
            </a:extLst>
          </p:cNvPr>
          <p:cNvSpPr/>
          <p:nvPr userDrawn="1"/>
        </p:nvSpPr>
        <p:spPr>
          <a:xfrm>
            <a:off x="-1" y="1"/>
            <a:ext cx="7466551" cy="2063836"/>
          </a:xfrm>
          <a:prstGeom prst="round1Rect">
            <a:avLst>
              <a:gd name="adj" fmla="val 19612"/>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2" name="Titel 1">
            <a:extLst>
              <a:ext uri="{FF2B5EF4-FFF2-40B4-BE49-F238E27FC236}">
                <a16:creationId xmlns:a16="http://schemas.microsoft.com/office/drawing/2014/main" id="{17E6DE82-43B9-ACFB-0540-93B7812ED113}"/>
              </a:ext>
            </a:extLst>
          </p:cNvPr>
          <p:cNvSpPr>
            <a:spLocks noGrp="1"/>
          </p:cNvSpPr>
          <p:nvPr>
            <p:ph type="ctrTitle"/>
          </p:nvPr>
        </p:nvSpPr>
        <p:spPr>
          <a:xfrm>
            <a:off x="593971" y="613378"/>
            <a:ext cx="6531847" cy="462077"/>
          </a:xfrm>
        </p:spPr>
        <p:txBody>
          <a:bodyPr anchor="t" anchorCtr="0">
            <a:noAutofit/>
          </a:bodyPr>
          <a:lstStyle>
            <a:lvl1pPr algn="l">
              <a:defRPr sz="32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CE68CC25-317D-A652-1967-C14D26B6EF45}"/>
              </a:ext>
            </a:extLst>
          </p:cNvPr>
          <p:cNvSpPr>
            <a:spLocks noGrp="1"/>
          </p:cNvSpPr>
          <p:nvPr>
            <p:ph type="subTitle" idx="1"/>
          </p:nvPr>
        </p:nvSpPr>
        <p:spPr>
          <a:xfrm>
            <a:off x="593972" y="1136944"/>
            <a:ext cx="6540944" cy="621849"/>
          </a:xfrm>
        </p:spPr>
        <p:txBody>
          <a:bodyPr>
            <a:noAutofit/>
          </a:bodyPr>
          <a:lstStyle>
            <a:lvl1pPr marL="0" indent="0" algn="l">
              <a:buNone/>
              <a:defRPr sz="2133">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de-DE"/>
              <a:t>Master-Untertitelformat bearbeiten</a:t>
            </a:r>
          </a:p>
        </p:txBody>
      </p:sp>
      <p:pic>
        <p:nvPicPr>
          <p:cNvPr id="11" name="Grafik 10">
            <a:extLst>
              <a:ext uri="{FF2B5EF4-FFF2-40B4-BE49-F238E27FC236}">
                <a16:creationId xmlns:a16="http://schemas.microsoft.com/office/drawing/2014/main" id="{40AC1DAE-726F-C203-225D-084466FD0EB1}"/>
              </a:ext>
            </a:extLst>
          </p:cNvPr>
          <p:cNvPicPr>
            <a:picLocks noChangeAspect="1"/>
          </p:cNvPicPr>
          <p:nvPr userDrawn="1"/>
        </p:nvPicPr>
        <p:blipFill>
          <a:blip r:embed="rId3"/>
          <a:srcRect/>
          <a:stretch/>
        </p:blipFill>
        <p:spPr>
          <a:xfrm>
            <a:off x="8844504" y="719829"/>
            <a:ext cx="2687832" cy="620016"/>
          </a:xfrm>
          <a:prstGeom prst="rect">
            <a:avLst/>
          </a:prstGeom>
        </p:spPr>
      </p:pic>
    </p:spTree>
    <p:extLst>
      <p:ext uri="{BB962C8B-B14F-4D97-AF65-F5344CB8AC3E}">
        <p14:creationId xmlns:p14="http://schemas.microsoft.com/office/powerpoint/2010/main" val="347273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IH_Titel nur Logo">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p:txBody>
          <a:bodyPr/>
          <a:lstStyle/>
          <a:p>
            <a:fld id="{A39828C0-86E8-4A4F-AE37-4981164CD5CE}" type="slidenum">
              <a:rPr lang="de-DE" smtClean="0"/>
              <a:t>‹#›</a:t>
            </a:fld>
            <a:endParaRPr lang="de-DE"/>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D392DC6C-E639-2C4C-AC75-9CBFC426D878}"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pic>
        <p:nvPicPr>
          <p:cNvPr id="8" name="Grafik 7">
            <a:extLst>
              <a:ext uri="{FF2B5EF4-FFF2-40B4-BE49-F238E27FC236}">
                <a16:creationId xmlns:a16="http://schemas.microsoft.com/office/drawing/2014/main" id="{CE908C21-9551-BA6B-10B0-A5F69FA5F56C}"/>
              </a:ext>
            </a:extLst>
          </p:cNvPr>
          <p:cNvPicPr>
            <a:picLocks noChangeAspect="1"/>
          </p:cNvPicPr>
          <p:nvPr userDrawn="1"/>
        </p:nvPicPr>
        <p:blipFill>
          <a:blip r:embed="rId2"/>
          <a:srcRect/>
          <a:stretch/>
        </p:blipFill>
        <p:spPr>
          <a:xfrm>
            <a:off x="8844504" y="719829"/>
            <a:ext cx="2687832" cy="620016"/>
          </a:xfrm>
          <a:prstGeom prst="rect">
            <a:avLst/>
          </a:prstGeom>
        </p:spPr>
      </p:pic>
    </p:spTree>
    <p:extLst>
      <p:ext uri="{BB962C8B-B14F-4D97-AF65-F5344CB8AC3E}">
        <p14:creationId xmlns:p14="http://schemas.microsoft.com/office/powerpoint/2010/main" val="96316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EB3054-B75A-4BD7-8B3E-8DC0F614FAF3}" type="datetimeFigureOut">
              <a:rPr lang="de-DE" smtClean="0"/>
              <a:t>09.06.26</a:t>
            </a:fld>
            <a:endParaRPr lang="de-DE"/>
          </a:p>
        </p:txBody>
      </p:sp>
      <p:sp>
        <p:nvSpPr>
          <p:cNvPr id="4" name="Slide Number Placeholder 3"/>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647169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IH_nur Headline">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p:txBody>
          <a:bodyPr/>
          <a:lstStyle/>
          <a:p>
            <a:fld id="{A39828C0-86E8-4A4F-AE37-4981164CD5CE}" type="slidenum">
              <a:rPr lang="de-DE" smtClean="0"/>
              <a:t>‹#›</a:t>
            </a:fld>
            <a:endParaRPr lang="de-DE"/>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A158E61A-8A41-A644-811E-8345AAC6A312}"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4801" y="452471"/>
            <a:ext cx="7550659" cy="892800"/>
          </a:xfrm>
        </p:spPr>
        <p:txBody>
          <a:bodyPr lIns="0" tIns="0" rIns="0" bIns="0" anchor="t" anchorCtr="0">
            <a:noAutofit/>
          </a:bodyPr>
          <a:lstStyle>
            <a:lvl1pPr>
              <a:lnSpc>
                <a:spcPts val="2933"/>
              </a:lnSpc>
              <a:defRPr sz="2667">
                <a:solidFill>
                  <a:srgbClr val="EC3F53"/>
                </a:solidFill>
              </a:defRPr>
            </a:lvl1pPr>
          </a:lstStyle>
          <a:p>
            <a:r>
              <a:rPr lang="de-DE"/>
              <a:t>Mastertitelformat bearbeiten</a:t>
            </a:r>
          </a:p>
        </p:txBody>
      </p:sp>
      <p:pic>
        <p:nvPicPr>
          <p:cNvPr id="10" name="Grafik 9">
            <a:extLst>
              <a:ext uri="{FF2B5EF4-FFF2-40B4-BE49-F238E27FC236}">
                <a16:creationId xmlns:a16="http://schemas.microsoft.com/office/drawing/2014/main" id="{33C52C6B-0EB2-FF07-4EC3-D2398F8511EA}"/>
              </a:ext>
            </a:extLst>
          </p:cNvPr>
          <p:cNvPicPr>
            <a:picLocks noChangeAspect="1"/>
          </p:cNvPicPr>
          <p:nvPr userDrawn="1"/>
        </p:nvPicPr>
        <p:blipFill>
          <a:blip r:embed="rId2"/>
          <a:srcRect/>
          <a:stretch/>
        </p:blipFill>
        <p:spPr>
          <a:xfrm>
            <a:off x="10210141" y="492703"/>
            <a:ext cx="1664680" cy="384000"/>
          </a:xfrm>
          <a:prstGeom prst="rect">
            <a:avLst/>
          </a:prstGeom>
        </p:spPr>
      </p:pic>
    </p:spTree>
    <p:extLst>
      <p:ext uri="{BB962C8B-B14F-4D97-AF65-F5344CB8AC3E}">
        <p14:creationId xmlns:p14="http://schemas.microsoft.com/office/powerpoint/2010/main" val="415811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IH_Zweispaltig Bi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599" y="6356351"/>
            <a:ext cx="871372"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0" y="1"/>
            <a:ext cx="8841947"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pic>
        <p:nvPicPr>
          <p:cNvPr id="8" name="Grafik 7">
            <a:extLst>
              <a:ext uri="{FF2B5EF4-FFF2-40B4-BE49-F238E27FC236}">
                <a16:creationId xmlns:a16="http://schemas.microsoft.com/office/drawing/2014/main" id="{41C9C806-72C2-A80F-EA04-29DBE9CA304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953" t="680" r="12399" b="182"/>
          <a:stretch/>
        </p:blipFill>
        <p:spPr>
          <a:xfrm flipH="1">
            <a:off x="8841601" y="1365799"/>
            <a:ext cx="4013316" cy="5520000"/>
          </a:xfrm>
          <a:prstGeom prst="round2DiagRect">
            <a:avLst>
              <a:gd name="adj1" fmla="val 10077"/>
              <a:gd name="adj2" fmla="val 0"/>
            </a:avLst>
          </a:prstGeom>
          <a:ln w="88900" cap="sq">
            <a:noFill/>
            <a:miter lim="800000"/>
          </a:ln>
          <a:effectLst/>
        </p:spPr>
      </p:pic>
      <p:sp>
        <p:nvSpPr>
          <p:cNvPr id="11" name="Inhaltsplatzhalter 2">
            <a:extLst>
              <a:ext uri="{FF2B5EF4-FFF2-40B4-BE49-F238E27FC236}">
                <a16:creationId xmlns:a16="http://schemas.microsoft.com/office/drawing/2014/main" id="{E2F766D6-70C2-0C02-7DAD-D1AE35558574}"/>
              </a:ext>
            </a:extLst>
          </p:cNvPr>
          <p:cNvSpPr>
            <a:spLocks noGrp="1"/>
          </p:cNvSpPr>
          <p:nvPr>
            <p:ph sz="half" idx="1"/>
          </p:nvPr>
        </p:nvSpPr>
        <p:spPr>
          <a:xfrm>
            <a:off x="603069" y="2056026"/>
            <a:ext cx="3433472" cy="41204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3">
            <a:extLst>
              <a:ext uri="{FF2B5EF4-FFF2-40B4-BE49-F238E27FC236}">
                <a16:creationId xmlns:a16="http://schemas.microsoft.com/office/drawing/2014/main" id="{3801D8A8-EE34-EC71-D07B-8D7E2D721687}"/>
              </a:ext>
            </a:extLst>
          </p:cNvPr>
          <p:cNvSpPr>
            <a:spLocks noGrp="1"/>
          </p:cNvSpPr>
          <p:nvPr>
            <p:ph sz="half" idx="2"/>
          </p:nvPr>
        </p:nvSpPr>
        <p:spPr>
          <a:xfrm>
            <a:off x="4723028" y="2056025"/>
            <a:ext cx="3432433" cy="412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5118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4_IH_Zweispaltig Bi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599" y="6356351"/>
            <a:ext cx="871372"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p:nvSpPr>
        <p:spPr>
          <a:xfrm>
            <a:off x="0" y="1"/>
            <a:ext cx="8841947" cy="1369540"/>
          </a:xfrm>
          <a:prstGeom prst="round1Rect">
            <a:avLst>
              <a:gd name="adj" fmla="val 26868"/>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p:nvPicPr>
        <p:blipFill>
          <a:blip r:embed="rId2"/>
          <a:srcRect/>
          <a:stretch/>
        </p:blipFill>
        <p:spPr>
          <a:xfrm>
            <a:off x="10210141" y="492703"/>
            <a:ext cx="1664680" cy="384000"/>
          </a:xfrm>
          <a:prstGeom prst="rect">
            <a:avLst/>
          </a:prstGeom>
        </p:spPr>
      </p:pic>
      <p:sp>
        <p:nvSpPr>
          <p:cNvPr id="11" name="Inhaltsplatzhalter 2">
            <a:extLst>
              <a:ext uri="{FF2B5EF4-FFF2-40B4-BE49-F238E27FC236}">
                <a16:creationId xmlns:a16="http://schemas.microsoft.com/office/drawing/2014/main" id="{E2F766D6-70C2-0C02-7DAD-D1AE35558574}"/>
              </a:ext>
            </a:extLst>
          </p:cNvPr>
          <p:cNvSpPr>
            <a:spLocks noGrp="1"/>
          </p:cNvSpPr>
          <p:nvPr>
            <p:ph sz="half" idx="1"/>
          </p:nvPr>
        </p:nvSpPr>
        <p:spPr>
          <a:xfrm>
            <a:off x="603069" y="2056026"/>
            <a:ext cx="3433472" cy="41204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3">
            <a:extLst>
              <a:ext uri="{FF2B5EF4-FFF2-40B4-BE49-F238E27FC236}">
                <a16:creationId xmlns:a16="http://schemas.microsoft.com/office/drawing/2014/main" id="{3801D8A8-EE34-EC71-D07B-8D7E2D721687}"/>
              </a:ext>
            </a:extLst>
          </p:cNvPr>
          <p:cNvSpPr>
            <a:spLocks noGrp="1"/>
          </p:cNvSpPr>
          <p:nvPr>
            <p:ph sz="half" idx="2"/>
          </p:nvPr>
        </p:nvSpPr>
        <p:spPr>
          <a:xfrm>
            <a:off x="4723028" y="2056025"/>
            <a:ext cx="3432433" cy="412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2" name="Grafik 1">
            <a:extLst>
              <a:ext uri="{FF2B5EF4-FFF2-40B4-BE49-F238E27FC236}">
                <a16:creationId xmlns:a16="http://schemas.microsoft.com/office/drawing/2014/main" id="{260D04C3-47B0-4CF6-97AE-FD0F82BDFF94}"/>
              </a:ext>
            </a:extLst>
          </p:cNvPr>
          <p:cNvPicPr>
            <a:picLocks noChangeAspect="1"/>
          </p:cNvPicPr>
          <p:nvPr userDrawn="1"/>
        </p:nvPicPr>
        <p:blipFill>
          <a:blip r:embed="rId3">
            <a:alphaModFix amt="20000"/>
          </a:blip>
          <a:srcRect l="18273" r="33199"/>
          <a:stretch>
            <a:fillRect/>
          </a:stretch>
        </p:blipFill>
        <p:spPr>
          <a:xfrm flipH="1">
            <a:off x="8831998" y="1369541"/>
            <a:ext cx="4043605" cy="5561660"/>
          </a:xfrm>
          <a:prstGeom prst="round2DiagRect">
            <a:avLst>
              <a:gd name="adj1" fmla="val 10077"/>
              <a:gd name="adj2" fmla="val 0"/>
            </a:avLst>
          </a:prstGeom>
          <a:ln w="88900" cap="sq">
            <a:noFill/>
            <a:miter lim="800000"/>
          </a:ln>
          <a:effectLst/>
        </p:spPr>
      </p:pic>
    </p:spTree>
    <p:extLst>
      <p:ext uri="{BB962C8B-B14F-4D97-AF65-F5344CB8AC3E}">
        <p14:creationId xmlns:p14="http://schemas.microsoft.com/office/powerpoint/2010/main" val="99898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IH_Content 2">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905067" y="6405529"/>
            <a:ext cx="862904"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2" name="Eine Ecke des Rechtecks abrunden 1">
            <a:extLst>
              <a:ext uri="{FF2B5EF4-FFF2-40B4-BE49-F238E27FC236}">
                <a16:creationId xmlns:a16="http://schemas.microsoft.com/office/drawing/2014/main" id="{BDABEB6D-3938-E1A0-FDCE-CD074665D854}"/>
              </a:ext>
            </a:extLst>
          </p:cNvPr>
          <p:cNvSpPr/>
          <p:nvPr userDrawn="1"/>
        </p:nvSpPr>
        <p:spPr>
          <a:xfrm>
            <a:off x="0" y="1"/>
            <a:ext cx="7478747" cy="1369540"/>
          </a:xfrm>
          <a:prstGeom prst="round1Rect">
            <a:avLst>
              <a:gd name="adj" fmla="val 25467"/>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45BFEB0C-2D27-C345-8D62-C7A7D54D93E9}"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4801" y="452471"/>
            <a:ext cx="6177685" cy="892800"/>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5FC397E7-930F-625F-A329-5ED961F23815}"/>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8177878-ABB0-C649-643E-BABB490BDE5A}"/>
              </a:ext>
            </a:extLst>
          </p:cNvPr>
          <p:cNvSpPr>
            <a:spLocks noGrp="1"/>
          </p:cNvSpPr>
          <p:nvPr>
            <p:ph idx="1"/>
          </p:nvPr>
        </p:nvSpPr>
        <p:spPr>
          <a:xfrm>
            <a:off x="603068" y="2056026"/>
            <a:ext cx="8238879" cy="4120407"/>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0826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IH_Content 3">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4BEAC3-4431-447B-F8A9-73D89D80B5EC}"/>
              </a:ext>
            </a:extLst>
          </p:cNvPr>
          <p:cNvSpPr>
            <a:spLocks noGrp="1"/>
          </p:cNvSpPr>
          <p:nvPr>
            <p:ph type="sldNum" sz="quarter" idx="12"/>
          </p:nvPr>
        </p:nvSpPr>
        <p:spPr>
          <a:xfrm>
            <a:off x="10896599" y="6405529"/>
            <a:ext cx="871372" cy="366183"/>
          </a:xfrm>
        </p:spPr>
        <p:txBody>
          <a:bodyPr rIns="0"/>
          <a:lstStyle>
            <a:lvl1pPr>
              <a:defRPr sz="1067">
                <a:solidFill>
                  <a:srgbClr val="4C5964"/>
                </a:solidFill>
              </a:defRPr>
            </a:lvl1pPr>
          </a:lstStyle>
          <a:p>
            <a:fld id="{A39828C0-86E8-4A4F-AE37-4981164CD5CE}" type="slidenum">
              <a:rPr lang="de-DE" smtClean="0"/>
              <a:pPr/>
              <a:t>‹#›</a:t>
            </a:fld>
            <a:endParaRPr lang="de-DE"/>
          </a:p>
        </p:txBody>
      </p:sp>
      <p:sp>
        <p:nvSpPr>
          <p:cNvPr id="7" name="Eine Ecke des Rechtecks abrunden 2">
            <a:extLst>
              <a:ext uri="{FF2B5EF4-FFF2-40B4-BE49-F238E27FC236}">
                <a16:creationId xmlns:a16="http://schemas.microsoft.com/office/drawing/2014/main" id="{27D04ACB-AD5E-F782-F8EE-8C61388C9658}"/>
              </a:ext>
            </a:extLst>
          </p:cNvPr>
          <p:cNvSpPr/>
          <p:nvPr userDrawn="1"/>
        </p:nvSpPr>
        <p:spPr>
          <a:xfrm>
            <a:off x="0" y="1"/>
            <a:ext cx="8841947" cy="1369540"/>
          </a:xfrm>
          <a:prstGeom prst="round1Rect">
            <a:avLst>
              <a:gd name="adj" fmla="val 26868"/>
            </a:avLst>
          </a:prstGeom>
          <a:solidFill>
            <a:srgbClr val="EC3F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351">
                <a:solidFill>
                  <a:srgbClr val="E51030"/>
                </a:solidFill>
              </a:rPr>
              <a:t> </a:t>
            </a:r>
          </a:p>
        </p:txBody>
      </p:sp>
      <p:sp>
        <p:nvSpPr>
          <p:cNvPr id="3" name="Datumsplatzhalter 2">
            <a:extLst>
              <a:ext uri="{FF2B5EF4-FFF2-40B4-BE49-F238E27FC236}">
                <a16:creationId xmlns:a16="http://schemas.microsoft.com/office/drawing/2014/main" id="{E4F42656-2788-8777-B5B5-D4B12FAF037A}"/>
              </a:ext>
            </a:extLst>
          </p:cNvPr>
          <p:cNvSpPr>
            <a:spLocks noGrp="1"/>
          </p:cNvSpPr>
          <p:nvPr>
            <p:ph type="dt" sz="half" idx="10"/>
          </p:nvPr>
        </p:nvSpPr>
        <p:spPr>
          <a:xfrm>
            <a:off x="603068" y="6405529"/>
            <a:ext cx="755469" cy="366183"/>
          </a:xfrm>
        </p:spPr>
        <p:txBody>
          <a:bodyPr/>
          <a:lstStyle/>
          <a:p>
            <a:fld id="{512D8563-FE4A-6044-905D-47FF48C0DC10}" type="datetime1">
              <a:rPr lang="de-DE" smtClean="0"/>
              <a:t>09.06.26</a:t>
            </a:fld>
            <a:endParaRPr lang="de-DE"/>
          </a:p>
        </p:txBody>
      </p:sp>
      <p:sp>
        <p:nvSpPr>
          <p:cNvPr id="4" name="Fußzeilenplatzhalter 3">
            <a:extLst>
              <a:ext uri="{FF2B5EF4-FFF2-40B4-BE49-F238E27FC236}">
                <a16:creationId xmlns:a16="http://schemas.microsoft.com/office/drawing/2014/main" id="{72A16129-0CA3-E498-5A51-1205D6F92A1E}"/>
              </a:ext>
            </a:extLst>
          </p:cNvPr>
          <p:cNvSpPr>
            <a:spLocks noGrp="1"/>
          </p:cNvSpPr>
          <p:nvPr>
            <p:ph type="ftr" sz="quarter" idx="11"/>
          </p:nvPr>
        </p:nvSpPr>
        <p:spPr>
          <a:xfrm>
            <a:off x="1983377" y="6405529"/>
            <a:ext cx="4114800" cy="366183"/>
          </a:xfrm>
        </p:spPr>
        <p:txBody>
          <a:bodyPr/>
          <a:lstStyle/>
          <a:p>
            <a:endParaRPr lang="de-DE"/>
          </a:p>
        </p:txBody>
      </p:sp>
      <p:sp>
        <p:nvSpPr>
          <p:cNvPr id="9" name="Titel 1">
            <a:extLst>
              <a:ext uri="{FF2B5EF4-FFF2-40B4-BE49-F238E27FC236}">
                <a16:creationId xmlns:a16="http://schemas.microsoft.com/office/drawing/2014/main" id="{86EC031C-9BE3-23FD-E87A-21102899B2D7}"/>
              </a:ext>
            </a:extLst>
          </p:cNvPr>
          <p:cNvSpPr>
            <a:spLocks noGrp="1"/>
          </p:cNvSpPr>
          <p:nvPr>
            <p:ph type="title"/>
          </p:nvPr>
        </p:nvSpPr>
        <p:spPr>
          <a:xfrm>
            <a:off x="603068" y="452471"/>
            <a:ext cx="7552392" cy="917069"/>
          </a:xfrm>
        </p:spPr>
        <p:txBody>
          <a:bodyPr lIns="0" tIns="0" rIns="0" bIns="0" anchor="t" anchorCtr="0">
            <a:noAutofit/>
          </a:bodyPr>
          <a:lstStyle>
            <a:lvl1pPr>
              <a:lnSpc>
                <a:spcPts val="2933"/>
              </a:lnSpc>
              <a:defRPr sz="2667">
                <a:solidFill>
                  <a:schemeClr val="bg1"/>
                </a:solidFill>
              </a:defRPr>
            </a:lvl1pPr>
          </a:lstStyle>
          <a:p>
            <a:r>
              <a:rPr lang="de-DE"/>
              <a:t>Mastertitelformat bearbeiten</a:t>
            </a:r>
          </a:p>
        </p:txBody>
      </p:sp>
      <p:pic>
        <p:nvPicPr>
          <p:cNvPr id="10" name="Grafik 9">
            <a:extLst>
              <a:ext uri="{FF2B5EF4-FFF2-40B4-BE49-F238E27FC236}">
                <a16:creationId xmlns:a16="http://schemas.microsoft.com/office/drawing/2014/main" id="{148A91A1-3BA5-B893-F226-84C2FD3B862F}"/>
              </a:ext>
            </a:extLst>
          </p:cNvPr>
          <p:cNvPicPr>
            <a:picLocks noChangeAspect="1"/>
          </p:cNvPicPr>
          <p:nvPr userDrawn="1"/>
        </p:nvPicPr>
        <p:blipFill>
          <a:blip r:embed="rId2"/>
          <a:srcRect/>
          <a:stretch/>
        </p:blipFill>
        <p:spPr>
          <a:xfrm>
            <a:off x="10210141" y="492703"/>
            <a:ext cx="1664680" cy="384000"/>
          </a:xfrm>
          <a:prstGeom prst="rect">
            <a:avLst/>
          </a:prstGeom>
        </p:spPr>
      </p:pic>
      <p:sp>
        <p:nvSpPr>
          <p:cNvPr id="6" name="Inhaltsplatzhalter 2">
            <a:extLst>
              <a:ext uri="{FF2B5EF4-FFF2-40B4-BE49-F238E27FC236}">
                <a16:creationId xmlns:a16="http://schemas.microsoft.com/office/drawing/2014/main" id="{FCBA0E6F-F91D-9E6F-8A03-F120CF4D65D3}"/>
              </a:ext>
            </a:extLst>
          </p:cNvPr>
          <p:cNvSpPr>
            <a:spLocks noGrp="1"/>
          </p:cNvSpPr>
          <p:nvPr>
            <p:ph idx="1"/>
          </p:nvPr>
        </p:nvSpPr>
        <p:spPr>
          <a:xfrm>
            <a:off x="603068" y="2055781"/>
            <a:ext cx="8238879" cy="4116420"/>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034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EB3054-B75A-4BD7-8B3E-8DC0F614FAF3}" type="datetimeFigureOut">
              <a:rPr lang="de-DE" smtClean="0"/>
              <a:t>09.06.26</a:t>
            </a:fld>
            <a:endParaRPr lang="de-D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Slide Number Placeholder 6"/>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2992420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EB3054-B75A-4BD7-8B3E-8DC0F614FAF3}" type="datetimeFigureOut">
              <a:rPr lang="de-DE" smtClean="0"/>
              <a:t>09.06.26</a:t>
            </a:fld>
            <a:endParaRPr lang="de-D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Slide Number Placeholder 6"/>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4232081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19.xml"/><Relationship Id="rId7" Type="http://schemas.openxmlformats.org/officeDocument/2006/relationships/tags" Target="../tags/tag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11" Type="http://schemas.openxmlformats.org/officeDocument/2006/relationships/image" Target="../media/image4.jpeg"/><Relationship Id="rId5" Type="http://schemas.openxmlformats.org/officeDocument/2006/relationships/slideLayout" Target="../slideLayouts/slideLayout21.xml"/><Relationship Id="rId10" Type="http://schemas.openxmlformats.org/officeDocument/2006/relationships/image" Target="../media/image3.emf"/><Relationship Id="rId4" Type="http://schemas.openxmlformats.org/officeDocument/2006/relationships/slideLayout" Target="../slideLayouts/slideLayout20.xml"/><Relationship Id="rId9" Type="http://schemas.openxmlformats.org/officeDocument/2006/relationships/oleObject" Target="../embeddings/oleObject3.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theme" Target="../theme/theme4.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D3EB3054-B75A-4BD7-8B3E-8DC0F614FAF3}" type="datetimeFigureOut">
              <a:rPr lang="de-DE" smtClean="0"/>
              <a:pPr/>
              <a:t>09.06.26</a:t>
            </a:fld>
            <a:endParaRPr lang="de-DE"/>
          </a:p>
        </p:txBody>
      </p:sp>
      <p:sp>
        <p:nvSpPr>
          <p:cNvPr id="6" name="Slide Number Placeholder 5"/>
          <p:cNvSpPr>
            <a:spLocks noGrp="1"/>
          </p:cNvSpPr>
          <p:nvPr>
            <p:ph type="sldNum" sz="quarter" idx="4"/>
          </p:nvPr>
        </p:nvSpPr>
        <p:spPr>
          <a:xfrm>
            <a:off x="5455933" y="6346261"/>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802006FE-6571-4354-8775-F8708372C227}" type="slidenum">
              <a:rPr lang="de-DE" smtClean="0"/>
              <a:pPr/>
              <a:t>‹#›</a:t>
            </a:fld>
            <a:endParaRPr lang="de-DE"/>
          </a:p>
        </p:txBody>
      </p:sp>
    </p:spTree>
    <p:extLst>
      <p:ext uri="{BB962C8B-B14F-4D97-AF65-F5344CB8AC3E}">
        <p14:creationId xmlns:p14="http://schemas.microsoft.com/office/powerpoint/2010/main" val="2680138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29" r:id="rId14"/>
    <p:sldLayoutId id="2147483738" r:id="rId15"/>
    <p:sldLayoutId id="2147483739" r:id="rId16"/>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 hidden="1">
            <a:extLst>
              <a:ext uri="{FF2B5EF4-FFF2-40B4-BE49-F238E27FC236}">
                <a16:creationId xmlns:a16="http://schemas.microsoft.com/office/drawing/2014/main" id="{D8139EDF-6213-A5A0-EC58-51BD80A93E2C}"/>
              </a:ext>
            </a:extLst>
          </p:cNvPr>
          <p:cNvGraphicFramePr>
            <a:graphicFrameLocks/>
          </p:cNvGraphicFramePr>
          <p:nvPr userDrawn="1">
            <p:custDataLst>
              <p:tags r:id="rId7"/>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9" imgW="38100" imgH="38100" progId="TCLayout.ActiveDocument.1">
                  <p:embed/>
                </p:oleObj>
              </mc:Choice>
              <mc:Fallback>
                <p:oleObj name="think-cell Folie" r:id="rId9" imgW="38100" imgH="38100" progId="TCLayout.ActiveDocument.1">
                  <p:embed/>
                  <p:pic>
                    <p:nvPicPr>
                      <p:cNvPr id="1026" name="Object 1" hidden="1">
                        <a:extLst>
                          <a:ext uri="{FF2B5EF4-FFF2-40B4-BE49-F238E27FC236}">
                            <a16:creationId xmlns:a16="http://schemas.microsoft.com/office/drawing/2014/main" id="{D8139EDF-6213-A5A0-EC58-51BD80A93E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Rechteck 2" hidden="1">
            <a:extLst>
              <a:ext uri="{FF2B5EF4-FFF2-40B4-BE49-F238E27FC236}">
                <a16:creationId xmlns:a16="http://schemas.microsoft.com/office/drawing/2014/main" id="{923A0940-07A1-4CEA-B7D3-FA8C66AAB43A}"/>
              </a:ext>
            </a:extLst>
          </p:cNvPr>
          <p:cNvSpPr>
            <a:spLocks noChangeArrowheads="1"/>
          </p:cNvSpPr>
          <p:nvPr userDrawn="1">
            <p:custDataLst>
              <p:tags r:id="rId8"/>
            </p:custDataLst>
          </p:nvPr>
        </p:nvSpPr>
        <p:spPr bwMode="auto">
          <a:xfrm>
            <a:off x="0" y="0"/>
            <a:ext cx="195263" cy="158750"/>
          </a:xfrm>
          <a:prstGeom prst="rect">
            <a:avLst/>
          </a:prstGeom>
          <a:solidFill>
            <a:srgbClr val="FF0000"/>
          </a:solidFill>
          <a:ln w="9525" algn="ctr">
            <a:solidFill>
              <a:srgbClr val="FFFFFF"/>
            </a:solidFill>
            <a:round/>
            <a:headEnd/>
            <a:tailEnd/>
          </a:ln>
        </p:spPr>
        <p:txBody>
          <a:bodyPr wrap="none" lIns="0" tIns="0" rIns="0" bIns="0" anchor="ctr"/>
          <a:lstStyle>
            <a:lvl1pPr>
              <a:tabLst>
                <a:tab pos="6400800" algn="r"/>
                <a:tab pos="8636000" algn="r"/>
              </a:tabLst>
              <a:defRPr sz="1600" b="1">
                <a:solidFill>
                  <a:schemeClr val="tx1"/>
                </a:solidFill>
                <a:latin typeface="Arial" panose="020B0604020202020204" pitchFamily="34" charset="0"/>
                <a:cs typeface="Arial" panose="020B0604020202020204" pitchFamily="34" charset="0"/>
              </a:defRPr>
            </a:lvl1pPr>
            <a:lvl2pPr marL="742950" indent="-285750">
              <a:tabLst>
                <a:tab pos="6400800" algn="r"/>
                <a:tab pos="8636000" algn="r"/>
              </a:tabLst>
              <a:defRPr sz="1600" b="1">
                <a:solidFill>
                  <a:schemeClr val="tx1"/>
                </a:solidFill>
                <a:latin typeface="Arial" panose="020B0604020202020204" pitchFamily="34" charset="0"/>
                <a:cs typeface="Arial" panose="020B0604020202020204" pitchFamily="34" charset="0"/>
              </a:defRPr>
            </a:lvl2pPr>
            <a:lvl3pPr marL="1143000" indent="-228600">
              <a:tabLst>
                <a:tab pos="6400800" algn="r"/>
                <a:tab pos="8636000" algn="r"/>
              </a:tabLst>
              <a:defRPr sz="1600" b="1">
                <a:solidFill>
                  <a:schemeClr val="tx1"/>
                </a:solidFill>
                <a:latin typeface="Arial" panose="020B0604020202020204" pitchFamily="34" charset="0"/>
                <a:cs typeface="Arial" panose="020B0604020202020204" pitchFamily="34" charset="0"/>
              </a:defRPr>
            </a:lvl3pPr>
            <a:lvl4pPr marL="1600200" indent="-228600">
              <a:tabLst>
                <a:tab pos="6400800" algn="r"/>
                <a:tab pos="8636000" algn="r"/>
              </a:tabLst>
              <a:defRPr sz="1600" b="1">
                <a:solidFill>
                  <a:schemeClr val="tx1"/>
                </a:solidFill>
                <a:latin typeface="Arial" panose="020B0604020202020204" pitchFamily="34" charset="0"/>
                <a:cs typeface="Arial" panose="020B0604020202020204" pitchFamily="34" charset="0"/>
              </a:defRPr>
            </a:lvl4pPr>
            <a:lvl5pPr marL="2057400" indent="-228600">
              <a:tabLst>
                <a:tab pos="6400800" algn="r"/>
                <a:tab pos="8636000" algn="r"/>
              </a:tabLst>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400800" algn="r"/>
                <a:tab pos="8636000" algn="r"/>
              </a:tabLs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400800" algn="r"/>
                <a:tab pos="8636000" algn="r"/>
              </a:tabLs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400800" algn="r"/>
                <a:tab pos="8636000" algn="r"/>
              </a:tabLs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400800" algn="r"/>
                <a:tab pos="8636000" algn="r"/>
              </a:tabLst>
              <a:defRPr sz="1600" b="1">
                <a:solidFill>
                  <a:schemeClr val="tx1"/>
                </a:solidFill>
                <a:latin typeface="Arial" panose="020B0604020202020204" pitchFamily="34" charset="0"/>
                <a:cs typeface="Arial" panose="020B0604020202020204" pitchFamily="34" charset="0"/>
              </a:defRPr>
            </a:lvl9pPr>
          </a:lstStyle>
          <a:p>
            <a:pPr algn="ctr">
              <a:defRPr/>
            </a:pPr>
            <a:endParaRPr lang="en-GB" altLang="de-DE" sz="2000" dirty="0">
              <a:solidFill>
                <a:srgbClr val="FFFFFF"/>
              </a:solidFill>
              <a:sym typeface="Arial" panose="020B0604020202020204" pitchFamily="34" charset="0"/>
            </a:endParaRPr>
          </a:p>
        </p:txBody>
      </p:sp>
      <p:sp>
        <p:nvSpPr>
          <p:cNvPr id="1028" name="Line 18">
            <a:extLst>
              <a:ext uri="{FF2B5EF4-FFF2-40B4-BE49-F238E27FC236}">
                <a16:creationId xmlns:a16="http://schemas.microsoft.com/office/drawing/2014/main" id="{1E67A552-873E-FFB0-00C2-CB4502688DBD}"/>
              </a:ext>
            </a:extLst>
          </p:cNvPr>
          <p:cNvSpPr>
            <a:spLocks noChangeShapeType="1"/>
          </p:cNvSpPr>
          <p:nvPr/>
        </p:nvSpPr>
        <p:spPr bwMode="auto">
          <a:xfrm>
            <a:off x="93663" y="6616700"/>
            <a:ext cx="1203642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1029" name="Rectangle 22">
            <a:extLst>
              <a:ext uri="{FF2B5EF4-FFF2-40B4-BE49-F238E27FC236}">
                <a16:creationId xmlns:a16="http://schemas.microsoft.com/office/drawing/2014/main" id="{A021B89F-033E-41F5-BE8B-39FCDD567501}"/>
              </a:ext>
            </a:extLst>
          </p:cNvPr>
          <p:cNvSpPr>
            <a:spLocks noChangeArrowheads="1"/>
          </p:cNvSpPr>
          <p:nvPr/>
        </p:nvSpPr>
        <p:spPr bwMode="auto">
          <a:xfrm>
            <a:off x="11949113" y="6454775"/>
            <a:ext cx="730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46038" rIns="36000" bIns="46038"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defRPr/>
            </a:pPr>
            <a:endParaRPr lang="en-GB" altLang="de-DE" dirty="0">
              <a:solidFill>
                <a:srgbClr val="000000"/>
              </a:solidFill>
            </a:endParaRPr>
          </a:p>
        </p:txBody>
      </p:sp>
      <p:sp>
        <p:nvSpPr>
          <p:cNvPr id="1030" name="Rectangle 21">
            <a:extLst>
              <a:ext uri="{FF2B5EF4-FFF2-40B4-BE49-F238E27FC236}">
                <a16:creationId xmlns:a16="http://schemas.microsoft.com/office/drawing/2014/main" id="{41D43D39-FBA9-4092-9F05-8B068A8F2DFF}"/>
              </a:ext>
            </a:extLst>
          </p:cNvPr>
          <p:cNvSpPr>
            <a:spLocks noChangeArrowheads="1"/>
          </p:cNvSpPr>
          <p:nvPr/>
        </p:nvSpPr>
        <p:spPr bwMode="auto">
          <a:xfrm>
            <a:off x="9828213" y="6454775"/>
            <a:ext cx="71437"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46038" rIns="36000" bIns="46038"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defRPr/>
            </a:pPr>
            <a:endParaRPr lang="en-GB" altLang="de-DE" dirty="0">
              <a:solidFill>
                <a:srgbClr val="000000"/>
              </a:solidFill>
            </a:endParaRPr>
          </a:p>
        </p:txBody>
      </p:sp>
      <p:sp>
        <p:nvSpPr>
          <p:cNvPr id="1031" name="Rectangle 2">
            <a:extLst>
              <a:ext uri="{FF2B5EF4-FFF2-40B4-BE49-F238E27FC236}">
                <a16:creationId xmlns:a16="http://schemas.microsoft.com/office/drawing/2014/main" id="{DE6A20B3-A1DC-3BF0-06E1-E7DF2B581443}"/>
              </a:ext>
            </a:extLst>
          </p:cNvPr>
          <p:cNvSpPr>
            <a:spLocks noGrp="1" noChangeArrowheads="1"/>
          </p:cNvSpPr>
          <p:nvPr>
            <p:ph type="title"/>
          </p:nvPr>
        </p:nvSpPr>
        <p:spPr bwMode="auto">
          <a:xfrm>
            <a:off x="93663" y="482600"/>
            <a:ext cx="11999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en-GB" altLang="de-DE"/>
              <a:t>Hier klicken, um Master-Titelformat zu bearbeiten.</a:t>
            </a:r>
          </a:p>
        </p:txBody>
      </p:sp>
      <p:sp>
        <p:nvSpPr>
          <p:cNvPr id="1032" name="Rectangle 3">
            <a:extLst>
              <a:ext uri="{FF2B5EF4-FFF2-40B4-BE49-F238E27FC236}">
                <a16:creationId xmlns:a16="http://schemas.microsoft.com/office/drawing/2014/main" id="{23D73304-A5BB-C843-1EFD-BDA24561DB9E}"/>
              </a:ext>
            </a:extLst>
          </p:cNvPr>
          <p:cNvSpPr>
            <a:spLocks noGrp="1" noChangeArrowheads="1"/>
          </p:cNvSpPr>
          <p:nvPr>
            <p:ph type="body" idx="1"/>
          </p:nvPr>
        </p:nvSpPr>
        <p:spPr bwMode="auto">
          <a:xfrm>
            <a:off x="93663" y="1462088"/>
            <a:ext cx="12003087"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e-DE"/>
              <a:t>Hier klicken, um Master-Textformat zu bearbeiten.</a:t>
            </a:r>
          </a:p>
          <a:p>
            <a:pPr lvl="1"/>
            <a:r>
              <a:rPr lang="en-GB" altLang="de-DE"/>
              <a:t>Zweite Ebene</a:t>
            </a:r>
          </a:p>
          <a:p>
            <a:pPr lvl="2"/>
            <a:r>
              <a:rPr lang="en-GB" altLang="de-DE"/>
              <a:t>Dritte Ebene</a:t>
            </a:r>
          </a:p>
          <a:p>
            <a:pPr lvl="3"/>
            <a:r>
              <a:rPr lang="en-GB" altLang="de-DE"/>
              <a:t>Vierte Ebene</a:t>
            </a:r>
          </a:p>
        </p:txBody>
      </p:sp>
      <p:sp>
        <p:nvSpPr>
          <p:cNvPr id="1033" name="Line 7">
            <a:extLst>
              <a:ext uri="{FF2B5EF4-FFF2-40B4-BE49-F238E27FC236}">
                <a16:creationId xmlns:a16="http://schemas.microsoft.com/office/drawing/2014/main" id="{BD208968-330F-C1DD-1F6D-84BDDD79C1F7}"/>
              </a:ext>
            </a:extLst>
          </p:cNvPr>
          <p:cNvSpPr>
            <a:spLocks noChangeShapeType="1"/>
          </p:cNvSpPr>
          <p:nvPr/>
        </p:nvSpPr>
        <p:spPr bwMode="auto">
          <a:xfrm>
            <a:off x="93663" y="838200"/>
            <a:ext cx="12036425" cy="0"/>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1271824" name="Rectangle 16">
            <a:extLst>
              <a:ext uri="{FF2B5EF4-FFF2-40B4-BE49-F238E27FC236}">
                <a16:creationId xmlns:a16="http://schemas.microsoft.com/office/drawing/2014/main" id="{20A50DFA-5991-45A4-86AC-43DB84EB0770}"/>
              </a:ext>
            </a:extLst>
          </p:cNvPr>
          <p:cNvSpPr>
            <a:spLocks noGrp="1" noChangeArrowheads="1"/>
          </p:cNvSpPr>
          <p:nvPr>
            <p:ph type="ftr" sz="quarter" idx="3"/>
          </p:nvPr>
        </p:nvSpPr>
        <p:spPr bwMode="auto">
          <a:xfrm>
            <a:off x="3095625" y="6700838"/>
            <a:ext cx="6016625" cy="123825"/>
          </a:xfrm>
          <a:prstGeom prst="rect">
            <a:avLst/>
          </a:prstGeom>
          <a:noFill/>
          <a:ln>
            <a:noFill/>
          </a:ln>
          <a:effectLst/>
        </p:spPr>
        <p:txBody>
          <a:bodyPr vert="horz" wrap="square" lIns="0" tIns="0" rIns="0" bIns="0" numCol="1" anchor="t" anchorCtr="0" compatLnSpc="1">
            <a:prstTxWarp prst="textNoShape">
              <a:avLst/>
            </a:prstTxWarp>
            <a:spAutoFit/>
          </a:bodyPr>
          <a:lstStyle>
            <a:lvl1pPr algn="ctr" rtl="0" eaLnBrk="0" hangingPunct="0">
              <a:tabLst>
                <a:tab pos="4762619" algn="ctr"/>
              </a:tabLst>
              <a:defRPr sz="800" b="0">
                <a:solidFill>
                  <a:srgbClr val="000000"/>
                </a:solidFill>
                <a:latin typeface="Arial" charset="0"/>
                <a:cs typeface="+mn-cs"/>
              </a:defRPr>
            </a:lvl1pPr>
          </a:lstStyle>
          <a:p>
            <a:pPr>
              <a:defRPr/>
            </a:pPr>
            <a:r>
              <a:rPr lang="en-US" dirty="0"/>
              <a:t>© 2026 by SEMPORA Consulting GmbH. All rights reserved. Proprietary and confidential.</a:t>
            </a:r>
            <a:endParaRPr lang="en-GB" dirty="0"/>
          </a:p>
        </p:txBody>
      </p:sp>
      <p:sp>
        <p:nvSpPr>
          <p:cNvPr id="1035" name="Rectangle 23">
            <a:extLst>
              <a:ext uri="{FF2B5EF4-FFF2-40B4-BE49-F238E27FC236}">
                <a16:creationId xmlns:a16="http://schemas.microsoft.com/office/drawing/2014/main" id="{5BC482E1-02D8-433C-BBDE-60976444518A}"/>
              </a:ext>
            </a:extLst>
          </p:cNvPr>
          <p:cNvSpPr>
            <a:spLocks noChangeArrowheads="1"/>
          </p:cNvSpPr>
          <p:nvPr/>
        </p:nvSpPr>
        <p:spPr bwMode="auto">
          <a:xfrm>
            <a:off x="10315575" y="6700838"/>
            <a:ext cx="16875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4762500" algn="ctr"/>
              </a:tabLst>
              <a:defRPr sz="1600" b="1">
                <a:solidFill>
                  <a:schemeClr val="tx1"/>
                </a:solidFill>
                <a:latin typeface="Arial" panose="020B0604020202020204" pitchFamily="34" charset="0"/>
                <a:cs typeface="Arial" panose="020B0604020202020204" pitchFamily="34" charset="0"/>
              </a:defRPr>
            </a:lvl1pPr>
            <a:lvl2pPr marL="742950" indent="-285750">
              <a:tabLst>
                <a:tab pos="4762500" algn="ctr"/>
              </a:tabLst>
              <a:defRPr sz="1600" b="1">
                <a:solidFill>
                  <a:schemeClr val="tx1"/>
                </a:solidFill>
                <a:latin typeface="Arial" panose="020B0604020202020204" pitchFamily="34" charset="0"/>
                <a:cs typeface="Arial" panose="020B0604020202020204" pitchFamily="34" charset="0"/>
              </a:defRPr>
            </a:lvl2pPr>
            <a:lvl3pPr marL="1143000" indent="-228600">
              <a:tabLst>
                <a:tab pos="4762500" algn="ctr"/>
              </a:tabLst>
              <a:defRPr sz="1600" b="1">
                <a:solidFill>
                  <a:schemeClr val="tx1"/>
                </a:solidFill>
                <a:latin typeface="Arial" panose="020B0604020202020204" pitchFamily="34" charset="0"/>
                <a:cs typeface="Arial" panose="020B0604020202020204" pitchFamily="34" charset="0"/>
              </a:defRPr>
            </a:lvl3pPr>
            <a:lvl4pPr marL="1600200" indent="-228600">
              <a:tabLst>
                <a:tab pos="4762500" algn="ctr"/>
              </a:tabLst>
              <a:defRPr sz="1600" b="1">
                <a:solidFill>
                  <a:schemeClr val="tx1"/>
                </a:solidFill>
                <a:latin typeface="Arial" panose="020B0604020202020204" pitchFamily="34" charset="0"/>
                <a:cs typeface="Arial" panose="020B0604020202020204" pitchFamily="34" charset="0"/>
              </a:defRPr>
            </a:lvl4pPr>
            <a:lvl5pPr marL="2057400" indent="-228600">
              <a:tabLst>
                <a:tab pos="4762500" algn="ctr"/>
              </a:tabLst>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762500" algn="ctr"/>
              </a:tabLs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762500" algn="ctr"/>
              </a:tabLs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762500" algn="ctr"/>
              </a:tabLs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762500" algn="ctr"/>
              </a:tabLst>
              <a:defRPr sz="1600" b="1">
                <a:solidFill>
                  <a:schemeClr val="tx1"/>
                </a:solidFill>
                <a:latin typeface="Arial" panose="020B0604020202020204" pitchFamily="34" charset="0"/>
                <a:cs typeface="Arial" panose="020B0604020202020204" pitchFamily="34" charset="0"/>
              </a:defRPr>
            </a:lvl9pPr>
          </a:lstStyle>
          <a:p>
            <a:pPr algn="r"/>
            <a:r>
              <a:rPr lang="en-GB" altLang="de-DE" sz="800" b="0" dirty="0">
                <a:solidFill>
                  <a:srgbClr val="000000"/>
                </a:solidFill>
              </a:rPr>
              <a:t>- </a:t>
            </a:r>
            <a:fld id="{2F1DE2EA-BD72-9C4D-9C5E-1B711026EA9E}" type="slidenum">
              <a:rPr lang="en-GB" altLang="de-DE" sz="800" b="0">
                <a:solidFill>
                  <a:srgbClr val="000000"/>
                </a:solidFill>
              </a:rPr>
              <a:pPr algn="r"/>
              <a:t>‹#›</a:t>
            </a:fld>
            <a:r>
              <a:rPr lang="en-GB" altLang="de-DE" sz="800" b="0" dirty="0">
                <a:solidFill>
                  <a:srgbClr val="000000"/>
                </a:solidFill>
              </a:rPr>
              <a:t> -</a:t>
            </a:r>
          </a:p>
        </p:txBody>
      </p:sp>
      <p:pic>
        <p:nvPicPr>
          <p:cNvPr id="1036" name="Picture 25" descr="Sempora Logo RZ 2C (1)">
            <a:extLst>
              <a:ext uri="{FF2B5EF4-FFF2-40B4-BE49-F238E27FC236}">
                <a16:creationId xmlns:a16="http://schemas.microsoft.com/office/drawing/2014/main" id="{75A7DCD6-E185-60EF-B606-D449A9DE24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b="43478"/>
          <a:stretch>
            <a:fillRect/>
          </a:stretch>
        </p:blipFill>
        <p:spPr bwMode="auto">
          <a:xfrm>
            <a:off x="9869488" y="6581775"/>
            <a:ext cx="2120900"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Dateiname">
            <a:extLst>
              <a:ext uri="{FF2B5EF4-FFF2-40B4-BE49-F238E27FC236}">
                <a16:creationId xmlns:a16="http://schemas.microsoft.com/office/drawing/2014/main" id="{BFE09F69-2F82-4D3F-9D47-6310B9750631}"/>
              </a:ext>
            </a:extLst>
          </p:cNvPr>
          <p:cNvSpPr txBox="1">
            <a:spLocks noChangeArrowheads="1"/>
          </p:cNvSpPr>
          <p:nvPr userDrawn="1"/>
        </p:nvSpPr>
        <p:spPr bwMode="auto">
          <a:xfrm>
            <a:off x="84138" y="6700838"/>
            <a:ext cx="3011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285750" indent="-28575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spcBef>
                <a:spcPct val="50000"/>
              </a:spcBef>
              <a:buFont typeface="Arial" panose="020B0604020202020204" pitchFamily="34" charset="0"/>
              <a:buNone/>
              <a:defRPr/>
            </a:pPr>
            <a:r>
              <a:rPr lang="en-US" altLang="de-DE" sz="800" b="0">
                <a:solidFill>
                  <a:srgbClr val="000000"/>
                </a:solidFill>
              </a:rPr>
              <a:t>260608 SEMPORA X BVDVA Kongress 26</a:t>
            </a:r>
            <a:endParaRPr lang="en-US" altLang="de-DE" sz="800" b="0" dirty="0">
              <a:solidFill>
                <a:srgbClr val="000000"/>
              </a:solidFill>
            </a:endParaRPr>
          </a:p>
        </p:txBody>
      </p:sp>
    </p:spTree>
    <p:extLst>
      <p:ext uri="{BB962C8B-B14F-4D97-AF65-F5344CB8AC3E}">
        <p14:creationId xmlns:p14="http://schemas.microsoft.com/office/powerpoint/2010/main" val="12123224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p:hf sldNum="0" hdr="0" dt="0"/>
  <p:txStyles>
    <p:title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defRPr>
      </a:lvl2pPr>
      <a:lvl3pPr algn="l" rtl="0" eaLnBrk="0" fontAlgn="base" hangingPunct="0">
        <a:lnSpc>
          <a:spcPct val="90000"/>
        </a:lnSpc>
        <a:spcBef>
          <a:spcPct val="0"/>
        </a:spcBef>
        <a:spcAft>
          <a:spcPct val="0"/>
        </a:spcAft>
        <a:defRPr sz="2000" b="1">
          <a:solidFill>
            <a:schemeClr val="tx1"/>
          </a:solidFill>
          <a:latin typeface="Arial" charset="0"/>
        </a:defRPr>
      </a:lvl3pPr>
      <a:lvl4pPr algn="l" rtl="0" eaLnBrk="0" fontAlgn="base" hangingPunct="0">
        <a:lnSpc>
          <a:spcPct val="90000"/>
        </a:lnSpc>
        <a:spcBef>
          <a:spcPct val="0"/>
        </a:spcBef>
        <a:spcAft>
          <a:spcPct val="0"/>
        </a:spcAft>
        <a:defRPr sz="2000" b="1">
          <a:solidFill>
            <a:schemeClr val="tx1"/>
          </a:solidFill>
          <a:latin typeface="Arial" charset="0"/>
        </a:defRPr>
      </a:lvl4pPr>
      <a:lvl5pPr algn="l" rtl="0" eaLnBrk="0" fontAlgn="base" hangingPunct="0">
        <a:lnSpc>
          <a:spcPct val="90000"/>
        </a:lnSpc>
        <a:spcBef>
          <a:spcPct val="0"/>
        </a:spcBef>
        <a:spcAft>
          <a:spcPct val="0"/>
        </a:spcAft>
        <a:defRPr sz="2000" b="1">
          <a:solidFill>
            <a:schemeClr val="tx1"/>
          </a:solidFill>
          <a:latin typeface="Arial" charset="0"/>
        </a:defRPr>
      </a:lvl5pPr>
      <a:lvl6pPr marL="457212" algn="l" rtl="0" eaLnBrk="0" fontAlgn="base" hangingPunct="0">
        <a:lnSpc>
          <a:spcPct val="90000"/>
        </a:lnSpc>
        <a:spcBef>
          <a:spcPct val="0"/>
        </a:spcBef>
        <a:spcAft>
          <a:spcPct val="0"/>
        </a:spcAft>
        <a:defRPr sz="2000" b="1">
          <a:solidFill>
            <a:schemeClr val="tx1"/>
          </a:solidFill>
          <a:latin typeface="Arial" charset="0"/>
        </a:defRPr>
      </a:lvl6pPr>
      <a:lvl7pPr marL="914423" algn="l" rtl="0" eaLnBrk="0" fontAlgn="base" hangingPunct="0">
        <a:lnSpc>
          <a:spcPct val="90000"/>
        </a:lnSpc>
        <a:spcBef>
          <a:spcPct val="0"/>
        </a:spcBef>
        <a:spcAft>
          <a:spcPct val="0"/>
        </a:spcAft>
        <a:defRPr sz="2000" b="1">
          <a:solidFill>
            <a:schemeClr val="tx1"/>
          </a:solidFill>
          <a:latin typeface="Arial" charset="0"/>
        </a:defRPr>
      </a:lvl7pPr>
      <a:lvl8pPr marL="1371634" algn="l" rtl="0" eaLnBrk="0" fontAlgn="base" hangingPunct="0">
        <a:lnSpc>
          <a:spcPct val="90000"/>
        </a:lnSpc>
        <a:spcBef>
          <a:spcPct val="0"/>
        </a:spcBef>
        <a:spcAft>
          <a:spcPct val="0"/>
        </a:spcAft>
        <a:defRPr sz="2000" b="1">
          <a:solidFill>
            <a:schemeClr val="tx1"/>
          </a:solidFill>
          <a:latin typeface="Arial" charset="0"/>
        </a:defRPr>
      </a:lvl8pPr>
      <a:lvl9pPr marL="1828846" algn="l" rtl="0" eaLnBrk="0" fontAlgn="base" hangingPunct="0">
        <a:lnSpc>
          <a:spcPct val="90000"/>
        </a:lnSpc>
        <a:spcBef>
          <a:spcPct val="0"/>
        </a:spcBef>
        <a:spcAft>
          <a:spcPct val="0"/>
        </a:spcAft>
        <a:defRPr sz="2000" b="1">
          <a:solidFill>
            <a:schemeClr val="tx1"/>
          </a:solidFill>
          <a:latin typeface="Arial" charset="0"/>
        </a:defRPr>
      </a:lvl9pPr>
    </p:titleStyle>
    <p:bodyStyle>
      <a:lvl1pPr marL="288925" indent="-288925" algn="l" rtl="0" eaLnBrk="0" fontAlgn="base" hangingPunct="0">
        <a:lnSpc>
          <a:spcPct val="90000"/>
        </a:lnSpc>
        <a:spcBef>
          <a:spcPct val="80000"/>
        </a:spcBef>
        <a:spcAft>
          <a:spcPct val="0"/>
        </a:spcAft>
        <a:buClr>
          <a:schemeClr val="tx1"/>
        </a:buClr>
        <a:buChar char="•"/>
        <a:defRPr sz="1600">
          <a:solidFill>
            <a:schemeClr val="tx1"/>
          </a:solidFill>
          <a:latin typeface="+mn-lt"/>
          <a:ea typeface="+mn-ea"/>
          <a:cs typeface="+mn-cs"/>
        </a:defRPr>
      </a:lvl1pPr>
      <a:lvl2pPr marL="577850" indent="-287338" algn="l" rtl="0" eaLnBrk="0" fontAlgn="base" hangingPunct="0">
        <a:lnSpc>
          <a:spcPct val="90000"/>
        </a:lnSpc>
        <a:spcBef>
          <a:spcPct val="30000"/>
        </a:spcBef>
        <a:spcAft>
          <a:spcPct val="0"/>
        </a:spcAft>
        <a:buClr>
          <a:schemeClr val="tx1"/>
        </a:buClr>
        <a:buChar char="–"/>
        <a:defRPr sz="1600">
          <a:solidFill>
            <a:schemeClr val="tx1"/>
          </a:solidFill>
          <a:latin typeface="+mn-lt"/>
        </a:defRPr>
      </a:lvl2pPr>
      <a:lvl3pPr marL="757238" indent="-177800" algn="l" rtl="0" eaLnBrk="0" fontAlgn="base" hangingPunct="0">
        <a:lnSpc>
          <a:spcPct val="90000"/>
        </a:lnSpc>
        <a:spcBef>
          <a:spcPct val="30000"/>
        </a:spcBef>
        <a:spcAft>
          <a:spcPct val="0"/>
        </a:spcAft>
        <a:buClr>
          <a:schemeClr val="tx1"/>
        </a:buClr>
        <a:buChar char="-"/>
        <a:defRPr sz="1600">
          <a:solidFill>
            <a:schemeClr val="tx1"/>
          </a:solidFill>
          <a:latin typeface="+mn-lt"/>
        </a:defRPr>
      </a:lvl3pPr>
      <a:lvl4pPr marL="952500" indent="-193675" algn="l" rtl="0" eaLnBrk="0" fontAlgn="base" hangingPunct="0">
        <a:lnSpc>
          <a:spcPct val="90000"/>
        </a:lnSpc>
        <a:spcBef>
          <a:spcPct val="30000"/>
        </a:spcBef>
        <a:spcAft>
          <a:spcPct val="0"/>
        </a:spcAft>
        <a:buClr>
          <a:schemeClr val="tx1"/>
        </a:buClr>
        <a:buChar char="-"/>
        <a:defRPr sz="1600">
          <a:solidFill>
            <a:schemeClr val="tx1"/>
          </a:solidFill>
          <a:latin typeface="+mn-lt"/>
        </a:defRPr>
      </a:lvl4pPr>
      <a:lvl5pPr marL="3189288" indent="-404813" algn="l" rtl="0" eaLnBrk="0" fontAlgn="base" hangingPunct="0">
        <a:spcBef>
          <a:spcPct val="20000"/>
        </a:spcBef>
        <a:spcAft>
          <a:spcPct val="0"/>
        </a:spcAft>
        <a:buFont typeface="Wingdings" pitchFamily="2" charset="2"/>
        <a:buChar char="à"/>
        <a:defRPr sz="2000">
          <a:solidFill>
            <a:schemeClr val="tx1"/>
          </a:solidFill>
          <a:latin typeface="+mn-lt"/>
        </a:defRPr>
      </a:lvl5pPr>
      <a:lvl6pPr marL="3646579" indent="-404823" algn="l" rtl="0" eaLnBrk="0" fontAlgn="base" hangingPunct="0">
        <a:spcBef>
          <a:spcPct val="20000"/>
        </a:spcBef>
        <a:spcAft>
          <a:spcPct val="0"/>
        </a:spcAft>
        <a:buFont typeface="Wingdings" pitchFamily="2" charset="2"/>
        <a:buChar char="à"/>
        <a:defRPr sz="2000">
          <a:solidFill>
            <a:schemeClr val="tx1"/>
          </a:solidFill>
          <a:latin typeface="+mn-lt"/>
        </a:defRPr>
      </a:lvl6pPr>
      <a:lvl7pPr marL="4103790" indent="-404823" algn="l" rtl="0" eaLnBrk="0" fontAlgn="base" hangingPunct="0">
        <a:spcBef>
          <a:spcPct val="20000"/>
        </a:spcBef>
        <a:spcAft>
          <a:spcPct val="0"/>
        </a:spcAft>
        <a:buFont typeface="Wingdings" pitchFamily="2" charset="2"/>
        <a:buChar char="à"/>
        <a:defRPr sz="2000">
          <a:solidFill>
            <a:schemeClr val="tx1"/>
          </a:solidFill>
          <a:latin typeface="+mn-lt"/>
        </a:defRPr>
      </a:lvl7pPr>
      <a:lvl8pPr marL="4561002" indent="-404823" algn="l" rtl="0" eaLnBrk="0" fontAlgn="base" hangingPunct="0">
        <a:spcBef>
          <a:spcPct val="20000"/>
        </a:spcBef>
        <a:spcAft>
          <a:spcPct val="0"/>
        </a:spcAft>
        <a:buFont typeface="Wingdings" pitchFamily="2" charset="2"/>
        <a:buChar char="à"/>
        <a:defRPr sz="2000">
          <a:solidFill>
            <a:schemeClr val="tx1"/>
          </a:solidFill>
          <a:latin typeface="+mn-lt"/>
        </a:defRPr>
      </a:lvl8pPr>
      <a:lvl9pPr marL="5018214" indent="-404823" algn="l" rtl="0" eaLnBrk="0" fontAlgn="base" hangingPunct="0">
        <a:spcBef>
          <a:spcPct val="20000"/>
        </a:spcBef>
        <a:spcAft>
          <a:spcPct val="0"/>
        </a:spcAft>
        <a:buFont typeface="Wingdings" pitchFamily="2" charset="2"/>
        <a:buChar char="à"/>
        <a:defRPr sz="2000">
          <a:solidFill>
            <a:schemeClr val="tx1"/>
          </a:solidFill>
          <a:latin typeface="+mn-lt"/>
        </a:defRPr>
      </a:lvl9pPr>
    </p:bodyStyle>
    <p:otherStyle>
      <a:defPPr>
        <a:defRPr lang="de-DE"/>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E022AC3-61A4-BF87-086C-A1CBAE94BE8B}"/>
              </a:ext>
            </a:extLst>
          </p:cNvPr>
          <p:cNvSpPr>
            <a:spLocks noGrp="1"/>
          </p:cNvSpPr>
          <p:nvPr>
            <p:ph type="sldNum" sz="quarter" idx="4"/>
          </p:nvPr>
        </p:nvSpPr>
        <p:spPr>
          <a:xfrm>
            <a:off x="10896601" y="6405529"/>
            <a:ext cx="692332" cy="366183"/>
          </a:xfrm>
          <a:prstGeom prst="rect">
            <a:avLst/>
          </a:prstGeom>
        </p:spPr>
        <p:txBody>
          <a:bodyPr vert="horz" lIns="91440" tIns="45720" rIns="0" bIns="45720" rtlCol="0" anchor="ctr"/>
          <a:lstStyle>
            <a:lvl1pPr algn="r">
              <a:defRPr sz="1067">
                <a:solidFill>
                  <a:srgbClr val="4C5964"/>
                </a:solidFill>
              </a:defRPr>
            </a:lvl1pPr>
          </a:lstStyle>
          <a:p>
            <a:fld id="{A39828C0-86E8-4A4F-AE37-4981164CD5CE}" type="slidenum">
              <a:rPr lang="de-DE" smtClean="0"/>
              <a:pPr/>
              <a:t>‹#›</a:t>
            </a:fld>
            <a:endParaRPr lang="de-DE"/>
          </a:p>
        </p:txBody>
      </p:sp>
      <p:sp>
        <p:nvSpPr>
          <p:cNvPr id="2" name="Titelplatzhalter 1">
            <a:extLst>
              <a:ext uri="{FF2B5EF4-FFF2-40B4-BE49-F238E27FC236}">
                <a16:creationId xmlns:a16="http://schemas.microsoft.com/office/drawing/2014/main" id="{12DB4A24-A8A9-A24E-F37B-58070488632F}"/>
              </a:ext>
            </a:extLst>
          </p:cNvPr>
          <p:cNvSpPr>
            <a:spLocks noGrp="1"/>
          </p:cNvSpPr>
          <p:nvPr>
            <p:ph type="title"/>
          </p:nvPr>
        </p:nvSpPr>
        <p:spPr>
          <a:xfrm>
            <a:off x="603069" y="452473"/>
            <a:ext cx="7612800" cy="892799"/>
          </a:xfrm>
          <a:prstGeom prst="rect">
            <a:avLst/>
          </a:prstGeom>
        </p:spPr>
        <p:txBody>
          <a:bodyPr vert="horz" lIns="0" tIns="0" rIns="0" bIns="0" rtlCol="0" anchor="t" anchorCtr="0">
            <a:normAutofit/>
          </a:bodyPr>
          <a:lstStyle/>
          <a:p>
            <a:r>
              <a:rPr lang="de-DE"/>
              <a:t>Mastertitelformat bearbeiten</a:t>
            </a:r>
          </a:p>
        </p:txBody>
      </p:sp>
      <p:sp>
        <p:nvSpPr>
          <p:cNvPr id="3" name="Textplatzhalter 2">
            <a:extLst>
              <a:ext uri="{FF2B5EF4-FFF2-40B4-BE49-F238E27FC236}">
                <a16:creationId xmlns:a16="http://schemas.microsoft.com/office/drawing/2014/main" id="{61A8A9C6-2C01-B9CC-1C93-6ADAADDC5549}"/>
              </a:ext>
            </a:extLst>
          </p:cNvPr>
          <p:cNvSpPr>
            <a:spLocks noGrp="1"/>
          </p:cNvSpPr>
          <p:nvPr>
            <p:ph type="body" idx="1"/>
          </p:nvPr>
        </p:nvSpPr>
        <p:spPr>
          <a:xfrm>
            <a:off x="603069" y="2053389"/>
            <a:ext cx="8927508" cy="4123044"/>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F998DE1-5B12-B39A-FD0C-530B8F9CD265}"/>
              </a:ext>
            </a:extLst>
          </p:cNvPr>
          <p:cNvSpPr>
            <a:spLocks noGrp="1"/>
          </p:cNvSpPr>
          <p:nvPr>
            <p:ph type="dt" sz="half" idx="2"/>
          </p:nvPr>
        </p:nvSpPr>
        <p:spPr>
          <a:xfrm>
            <a:off x="603068" y="6405529"/>
            <a:ext cx="755469" cy="366183"/>
          </a:xfrm>
          <a:prstGeom prst="rect">
            <a:avLst/>
          </a:prstGeom>
        </p:spPr>
        <p:txBody>
          <a:bodyPr vert="horz" lIns="0" tIns="45720" rIns="91440" bIns="45720" rtlCol="0" anchor="ctr"/>
          <a:lstStyle>
            <a:lvl1pPr algn="l">
              <a:defRPr sz="1067">
                <a:solidFill>
                  <a:srgbClr val="4C5964"/>
                </a:solidFill>
              </a:defRPr>
            </a:lvl1pPr>
          </a:lstStyle>
          <a:p>
            <a:fld id="{E5797BED-1920-224C-88AD-3D489C5826FD}" type="datetime1">
              <a:rPr lang="de-DE" smtClean="0"/>
              <a:t>09.06.26</a:t>
            </a:fld>
            <a:endParaRPr lang="de-DE"/>
          </a:p>
        </p:txBody>
      </p:sp>
      <p:sp>
        <p:nvSpPr>
          <p:cNvPr id="5" name="Fußzeilenplatzhalter 4">
            <a:extLst>
              <a:ext uri="{FF2B5EF4-FFF2-40B4-BE49-F238E27FC236}">
                <a16:creationId xmlns:a16="http://schemas.microsoft.com/office/drawing/2014/main" id="{AE4F766B-DFE7-D327-2D80-65DC25512B53}"/>
              </a:ext>
            </a:extLst>
          </p:cNvPr>
          <p:cNvSpPr>
            <a:spLocks noGrp="1"/>
          </p:cNvSpPr>
          <p:nvPr>
            <p:ph type="ftr" sz="quarter" idx="3"/>
          </p:nvPr>
        </p:nvSpPr>
        <p:spPr>
          <a:xfrm>
            <a:off x="1983377" y="6405529"/>
            <a:ext cx="4114800" cy="366183"/>
          </a:xfrm>
          <a:prstGeom prst="rect">
            <a:avLst/>
          </a:prstGeom>
        </p:spPr>
        <p:txBody>
          <a:bodyPr vert="horz" lIns="0" tIns="45720" rIns="91440" bIns="45720" rtlCol="0" anchor="ctr"/>
          <a:lstStyle>
            <a:lvl1pPr algn="l">
              <a:defRPr sz="1067">
                <a:solidFill>
                  <a:srgbClr val="4C5964"/>
                </a:solidFill>
              </a:defRPr>
            </a:lvl1pPr>
          </a:lstStyle>
          <a:p>
            <a:endParaRPr lang="de-DE"/>
          </a:p>
        </p:txBody>
      </p:sp>
    </p:spTree>
    <p:extLst>
      <p:ext uri="{BB962C8B-B14F-4D97-AF65-F5344CB8AC3E}">
        <p14:creationId xmlns:p14="http://schemas.microsoft.com/office/powerpoint/2010/main" val="1895102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lnSpc>
          <a:spcPts val="2933"/>
        </a:lnSpc>
        <a:spcBef>
          <a:spcPct val="0"/>
        </a:spcBef>
        <a:buNone/>
        <a:defRPr sz="2667" b="0" i="0" kern="1200">
          <a:solidFill>
            <a:srgbClr val="EC3F53"/>
          </a:solidFill>
          <a:latin typeface="Aptos" panose="020B0004020202020204" pitchFamily="34" charset="0"/>
          <a:ea typeface="+mj-ea"/>
          <a:cs typeface="+mj-cs"/>
        </a:defRPr>
      </a:lvl1pPr>
    </p:titleStyle>
    <p:bodyStyle>
      <a:lvl1pPr marL="0" indent="0" algn="l" defTabSz="1219170" rtl="0" eaLnBrk="1" latinLnBrk="0" hangingPunct="1">
        <a:lnSpc>
          <a:spcPts val="2000"/>
        </a:lnSpc>
        <a:spcBef>
          <a:spcPts val="0"/>
        </a:spcBef>
        <a:spcAft>
          <a:spcPts val="800"/>
        </a:spcAft>
        <a:buFont typeface="Arial" panose="020B0604020202020204" pitchFamily="34" charset="0"/>
        <a:buNone/>
        <a:defRPr sz="1333" kern="1200">
          <a:solidFill>
            <a:srgbClr val="4C5964"/>
          </a:solidFill>
          <a:latin typeface="+mn-lt"/>
          <a:ea typeface="+mn-ea"/>
          <a:cs typeface="+mn-cs"/>
        </a:defRPr>
      </a:lvl1pPr>
      <a:lvl2pPr marL="287993" indent="-287993" algn="l" defTabSz="1219170" rtl="0" eaLnBrk="1" latinLnBrk="0" hangingPunct="1">
        <a:lnSpc>
          <a:spcPts val="2000"/>
        </a:lnSpc>
        <a:spcBef>
          <a:spcPts val="0"/>
        </a:spcBef>
        <a:spcAft>
          <a:spcPts val="800"/>
        </a:spcAft>
        <a:buClr>
          <a:schemeClr val="tx2"/>
        </a:buClr>
        <a:buFont typeface="Wingdings" pitchFamily="2" charset="2"/>
        <a:buChar char="§"/>
        <a:defRPr sz="1333" kern="1200">
          <a:solidFill>
            <a:srgbClr val="4C5964"/>
          </a:solidFill>
          <a:latin typeface="+mn-lt"/>
          <a:ea typeface="+mn-ea"/>
          <a:cs typeface="+mn-cs"/>
        </a:defRPr>
      </a:lvl2pPr>
      <a:lvl3pPr marL="575986" indent="-287993" algn="l" defTabSz="1219170" rtl="0" eaLnBrk="1" latinLnBrk="0" hangingPunct="1">
        <a:lnSpc>
          <a:spcPts val="2000"/>
        </a:lnSpc>
        <a:spcBef>
          <a:spcPts val="0"/>
        </a:spcBef>
        <a:spcAft>
          <a:spcPts val="800"/>
        </a:spcAft>
        <a:buFont typeface="Wingdings" pitchFamily="2" charset="2"/>
        <a:buChar char="§"/>
        <a:defRPr sz="1333" kern="1200">
          <a:solidFill>
            <a:srgbClr val="4C5964"/>
          </a:solidFill>
          <a:latin typeface="+mn-lt"/>
          <a:ea typeface="+mn-ea"/>
          <a:cs typeface="+mn-cs"/>
        </a:defRPr>
      </a:lvl3pPr>
      <a:lvl4pPr marL="863978" indent="-287993" algn="l" defTabSz="1219170" rtl="0" eaLnBrk="1" latinLnBrk="0" hangingPunct="1">
        <a:lnSpc>
          <a:spcPts val="2000"/>
        </a:lnSpc>
        <a:spcBef>
          <a:spcPts val="0"/>
        </a:spcBef>
        <a:spcAft>
          <a:spcPts val="800"/>
        </a:spcAft>
        <a:buFont typeface="Wingdings" pitchFamily="2" charset="2"/>
        <a:buChar char="§"/>
        <a:defRPr sz="1333" kern="1200">
          <a:solidFill>
            <a:srgbClr val="4C5964"/>
          </a:solidFill>
          <a:latin typeface="+mn-lt"/>
          <a:ea typeface="+mn-ea"/>
          <a:cs typeface="+mn-cs"/>
        </a:defRPr>
      </a:lvl4pPr>
      <a:lvl5pPr marL="1151971" indent="-287993" algn="l" defTabSz="1219170" rtl="0" eaLnBrk="1" latinLnBrk="0" hangingPunct="1">
        <a:lnSpc>
          <a:spcPts val="2000"/>
        </a:lnSpc>
        <a:spcBef>
          <a:spcPts val="0"/>
        </a:spcBef>
        <a:spcAft>
          <a:spcPts val="800"/>
        </a:spcAft>
        <a:buFont typeface="Wingdings" pitchFamily="2" charset="2"/>
        <a:buChar char="§"/>
        <a:defRPr sz="1333" kern="1200">
          <a:solidFill>
            <a:srgbClr val="4C5964"/>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E022AC3-61A4-BF87-086C-A1CBAE94BE8B}"/>
              </a:ext>
            </a:extLst>
          </p:cNvPr>
          <p:cNvSpPr>
            <a:spLocks noGrp="1"/>
          </p:cNvSpPr>
          <p:nvPr>
            <p:ph type="sldNum" sz="quarter" idx="4"/>
          </p:nvPr>
        </p:nvSpPr>
        <p:spPr>
          <a:xfrm>
            <a:off x="10896601" y="6405529"/>
            <a:ext cx="692332" cy="366183"/>
          </a:xfrm>
          <a:prstGeom prst="rect">
            <a:avLst/>
          </a:prstGeom>
        </p:spPr>
        <p:txBody>
          <a:bodyPr vert="horz" lIns="91440" tIns="45720" rIns="0" bIns="45720" rtlCol="0" anchor="ctr"/>
          <a:lstStyle>
            <a:lvl1pPr algn="r">
              <a:defRPr sz="1067">
                <a:solidFill>
                  <a:srgbClr val="4C5964"/>
                </a:solidFill>
              </a:defRPr>
            </a:lvl1pPr>
          </a:lstStyle>
          <a:p>
            <a:fld id="{A39828C0-86E8-4A4F-AE37-4981164CD5CE}" type="slidenum">
              <a:rPr lang="de-DE" smtClean="0"/>
              <a:pPr/>
              <a:t>‹#›</a:t>
            </a:fld>
            <a:endParaRPr lang="de-DE"/>
          </a:p>
        </p:txBody>
      </p:sp>
      <p:sp>
        <p:nvSpPr>
          <p:cNvPr id="2" name="Titelplatzhalter 1">
            <a:extLst>
              <a:ext uri="{FF2B5EF4-FFF2-40B4-BE49-F238E27FC236}">
                <a16:creationId xmlns:a16="http://schemas.microsoft.com/office/drawing/2014/main" id="{12DB4A24-A8A9-A24E-F37B-58070488632F}"/>
              </a:ext>
            </a:extLst>
          </p:cNvPr>
          <p:cNvSpPr>
            <a:spLocks noGrp="1"/>
          </p:cNvSpPr>
          <p:nvPr>
            <p:ph type="title"/>
          </p:nvPr>
        </p:nvSpPr>
        <p:spPr>
          <a:xfrm>
            <a:off x="603069" y="452473"/>
            <a:ext cx="7612800" cy="892799"/>
          </a:xfrm>
          <a:prstGeom prst="rect">
            <a:avLst/>
          </a:prstGeom>
        </p:spPr>
        <p:txBody>
          <a:bodyPr vert="horz" lIns="0" tIns="0" rIns="0" bIns="0" rtlCol="0" anchor="t" anchorCtr="0">
            <a:normAutofit/>
          </a:bodyPr>
          <a:lstStyle/>
          <a:p>
            <a:r>
              <a:rPr lang="de-DE"/>
              <a:t>Mastertitelformat bearbeiten</a:t>
            </a:r>
          </a:p>
        </p:txBody>
      </p:sp>
      <p:sp>
        <p:nvSpPr>
          <p:cNvPr id="3" name="Textplatzhalter 2">
            <a:extLst>
              <a:ext uri="{FF2B5EF4-FFF2-40B4-BE49-F238E27FC236}">
                <a16:creationId xmlns:a16="http://schemas.microsoft.com/office/drawing/2014/main" id="{61A8A9C6-2C01-B9CC-1C93-6ADAADDC5549}"/>
              </a:ext>
            </a:extLst>
          </p:cNvPr>
          <p:cNvSpPr>
            <a:spLocks noGrp="1"/>
          </p:cNvSpPr>
          <p:nvPr>
            <p:ph type="body" idx="1"/>
          </p:nvPr>
        </p:nvSpPr>
        <p:spPr>
          <a:xfrm>
            <a:off x="603069" y="2053389"/>
            <a:ext cx="8927508" cy="4123044"/>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F998DE1-5B12-B39A-FD0C-530B8F9CD265}"/>
              </a:ext>
            </a:extLst>
          </p:cNvPr>
          <p:cNvSpPr>
            <a:spLocks noGrp="1"/>
          </p:cNvSpPr>
          <p:nvPr>
            <p:ph type="dt" sz="half" idx="2"/>
          </p:nvPr>
        </p:nvSpPr>
        <p:spPr>
          <a:xfrm>
            <a:off x="603068" y="6405529"/>
            <a:ext cx="755469" cy="366183"/>
          </a:xfrm>
          <a:prstGeom prst="rect">
            <a:avLst/>
          </a:prstGeom>
        </p:spPr>
        <p:txBody>
          <a:bodyPr vert="horz" lIns="0" tIns="45720" rIns="91440" bIns="45720" rtlCol="0" anchor="ctr"/>
          <a:lstStyle>
            <a:lvl1pPr algn="l">
              <a:defRPr sz="1067">
                <a:solidFill>
                  <a:srgbClr val="4C5964"/>
                </a:solidFill>
              </a:defRPr>
            </a:lvl1pPr>
          </a:lstStyle>
          <a:p>
            <a:fld id="{E5797BED-1920-224C-88AD-3D489C5826FD}" type="datetime1">
              <a:rPr lang="de-DE" smtClean="0"/>
              <a:t>09.06.26</a:t>
            </a:fld>
            <a:endParaRPr lang="de-DE"/>
          </a:p>
        </p:txBody>
      </p:sp>
      <p:sp>
        <p:nvSpPr>
          <p:cNvPr id="5" name="Fußzeilenplatzhalter 4">
            <a:extLst>
              <a:ext uri="{FF2B5EF4-FFF2-40B4-BE49-F238E27FC236}">
                <a16:creationId xmlns:a16="http://schemas.microsoft.com/office/drawing/2014/main" id="{AE4F766B-DFE7-D327-2D80-65DC25512B53}"/>
              </a:ext>
            </a:extLst>
          </p:cNvPr>
          <p:cNvSpPr>
            <a:spLocks noGrp="1"/>
          </p:cNvSpPr>
          <p:nvPr>
            <p:ph type="ftr" sz="quarter" idx="3"/>
          </p:nvPr>
        </p:nvSpPr>
        <p:spPr>
          <a:xfrm>
            <a:off x="1983377" y="6405529"/>
            <a:ext cx="4114800" cy="366183"/>
          </a:xfrm>
          <a:prstGeom prst="rect">
            <a:avLst/>
          </a:prstGeom>
        </p:spPr>
        <p:txBody>
          <a:bodyPr vert="horz" lIns="0" tIns="45720" rIns="91440" bIns="45720" rtlCol="0" anchor="ctr"/>
          <a:lstStyle>
            <a:lvl1pPr algn="l">
              <a:defRPr sz="1067">
                <a:solidFill>
                  <a:srgbClr val="4C5964"/>
                </a:solidFill>
              </a:defRPr>
            </a:lvl1pPr>
          </a:lstStyle>
          <a:p>
            <a:endParaRPr lang="de-DE"/>
          </a:p>
        </p:txBody>
      </p:sp>
    </p:spTree>
    <p:extLst>
      <p:ext uri="{BB962C8B-B14F-4D97-AF65-F5344CB8AC3E}">
        <p14:creationId xmlns:p14="http://schemas.microsoft.com/office/powerpoint/2010/main" val="187590557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lnSpc>
          <a:spcPts val="2933"/>
        </a:lnSpc>
        <a:spcBef>
          <a:spcPct val="0"/>
        </a:spcBef>
        <a:buNone/>
        <a:defRPr sz="2667" b="0" i="0" kern="1200">
          <a:solidFill>
            <a:srgbClr val="EC3F53"/>
          </a:solidFill>
          <a:latin typeface="Aptos" panose="020B0004020202020204" pitchFamily="34" charset="0"/>
          <a:ea typeface="+mj-ea"/>
          <a:cs typeface="+mj-cs"/>
        </a:defRPr>
      </a:lvl1pPr>
    </p:titleStyle>
    <p:bodyStyle>
      <a:lvl1pPr marL="0" indent="0" algn="l" defTabSz="1219170" rtl="0" eaLnBrk="1" latinLnBrk="0" hangingPunct="1">
        <a:lnSpc>
          <a:spcPts val="2000"/>
        </a:lnSpc>
        <a:spcBef>
          <a:spcPts val="0"/>
        </a:spcBef>
        <a:spcAft>
          <a:spcPts val="800"/>
        </a:spcAft>
        <a:buFont typeface="Arial" panose="020B0604020202020204" pitchFamily="34" charset="0"/>
        <a:buNone/>
        <a:defRPr sz="1333" kern="1200">
          <a:solidFill>
            <a:srgbClr val="4C5964"/>
          </a:solidFill>
          <a:latin typeface="+mn-lt"/>
          <a:ea typeface="+mn-ea"/>
          <a:cs typeface="+mn-cs"/>
        </a:defRPr>
      </a:lvl1pPr>
      <a:lvl2pPr marL="287993" indent="-287993" algn="l" defTabSz="1219170" rtl="0" eaLnBrk="1" latinLnBrk="0" hangingPunct="1">
        <a:lnSpc>
          <a:spcPts val="2000"/>
        </a:lnSpc>
        <a:spcBef>
          <a:spcPts val="0"/>
        </a:spcBef>
        <a:spcAft>
          <a:spcPts val="800"/>
        </a:spcAft>
        <a:buClr>
          <a:schemeClr val="tx2"/>
        </a:buClr>
        <a:buFont typeface="Wingdings" pitchFamily="2" charset="2"/>
        <a:buChar char="§"/>
        <a:defRPr sz="1333" kern="1200">
          <a:solidFill>
            <a:srgbClr val="4C5964"/>
          </a:solidFill>
          <a:latin typeface="+mn-lt"/>
          <a:ea typeface="+mn-ea"/>
          <a:cs typeface="+mn-cs"/>
        </a:defRPr>
      </a:lvl2pPr>
      <a:lvl3pPr marL="575986" indent="-287993" algn="l" defTabSz="1219170" rtl="0" eaLnBrk="1" latinLnBrk="0" hangingPunct="1">
        <a:lnSpc>
          <a:spcPts val="2000"/>
        </a:lnSpc>
        <a:spcBef>
          <a:spcPts val="0"/>
        </a:spcBef>
        <a:spcAft>
          <a:spcPts val="800"/>
        </a:spcAft>
        <a:buFont typeface="Wingdings" pitchFamily="2" charset="2"/>
        <a:buChar char="§"/>
        <a:defRPr sz="1333" kern="1200">
          <a:solidFill>
            <a:srgbClr val="4C5964"/>
          </a:solidFill>
          <a:latin typeface="+mn-lt"/>
          <a:ea typeface="+mn-ea"/>
          <a:cs typeface="+mn-cs"/>
        </a:defRPr>
      </a:lvl3pPr>
      <a:lvl4pPr marL="863978" indent="-287993" algn="l" defTabSz="1219170" rtl="0" eaLnBrk="1" latinLnBrk="0" hangingPunct="1">
        <a:lnSpc>
          <a:spcPts val="2000"/>
        </a:lnSpc>
        <a:spcBef>
          <a:spcPts val="0"/>
        </a:spcBef>
        <a:spcAft>
          <a:spcPts val="800"/>
        </a:spcAft>
        <a:buFont typeface="Wingdings" pitchFamily="2" charset="2"/>
        <a:buChar char="§"/>
        <a:defRPr sz="1333" kern="1200">
          <a:solidFill>
            <a:srgbClr val="4C5964"/>
          </a:solidFill>
          <a:latin typeface="+mn-lt"/>
          <a:ea typeface="+mn-ea"/>
          <a:cs typeface="+mn-cs"/>
        </a:defRPr>
      </a:lvl4pPr>
      <a:lvl5pPr marL="1151971" indent="-287993" algn="l" defTabSz="1219170" rtl="0" eaLnBrk="1" latinLnBrk="0" hangingPunct="1">
        <a:lnSpc>
          <a:spcPts val="2000"/>
        </a:lnSpc>
        <a:spcBef>
          <a:spcPts val="0"/>
        </a:spcBef>
        <a:spcAft>
          <a:spcPts val="800"/>
        </a:spcAft>
        <a:buFont typeface="Wingdings" pitchFamily="2" charset="2"/>
        <a:buChar char="§"/>
        <a:defRPr sz="1333" kern="1200">
          <a:solidFill>
            <a:srgbClr val="4C5964"/>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1.gif"/><Relationship Id="rId4" Type="http://schemas.openxmlformats.org/officeDocument/2006/relationships/image" Target="../media/image25.sv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sv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2.emf"/><Relationship Id="rId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1.xml"/><Relationship Id="rId1" Type="http://schemas.openxmlformats.org/officeDocument/2006/relationships/tags" Target="../tags/tag15.xml"/><Relationship Id="rId5" Type="http://schemas.openxmlformats.org/officeDocument/2006/relationships/image" Target="../media/image46.png"/><Relationship Id="rId4" Type="http://schemas.openxmlformats.org/officeDocument/2006/relationships/image" Target="../media/image45.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ags" Target="../tags/tag16.xml"/><Relationship Id="rId6" Type="http://schemas.openxmlformats.org/officeDocument/2006/relationships/customXml" Target="../ink/ink1.xml"/><Relationship Id="rId5" Type="http://schemas.openxmlformats.org/officeDocument/2006/relationships/image" Target="../media/image46.png"/><Relationship Id="rId4" Type="http://schemas.openxmlformats.org/officeDocument/2006/relationships/image" Target="../media/image45.emf"/></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9.xml"/><Relationship Id="rId7" Type="http://schemas.openxmlformats.org/officeDocument/2006/relationships/image" Target="../media/image47.emf"/><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oleObject" Target="../embeddings/oleObject9.bin"/><Relationship Id="rId5" Type="http://schemas.openxmlformats.org/officeDocument/2006/relationships/notesSlide" Target="../notesSlides/notesSlide21.xml"/><Relationship Id="rId10" Type="http://schemas.openxmlformats.org/officeDocument/2006/relationships/chart" Target="../charts/chart7.xml"/><Relationship Id="rId4" Type="http://schemas.openxmlformats.org/officeDocument/2006/relationships/slideLayout" Target="../slideLayouts/slideLayout21.xml"/><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tags" Target="../tags/tag45.xml"/><Relationship Id="rId39" Type="http://schemas.openxmlformats.org/officeDocument/2006/relationships/image" Target="../media/image50.png"/><Relationship Id="rId21" Type="http://schemas.openxmlformats.org/officeDocument/2006/relationships/tags" Target="../tags/tag40.xml"/><Relationship Id="rId34" Type="http://schemas.openxmlformats.org/officeDocument/2006/relationships/tags" Target="../tags/tag53.xml"/><Relationship Id="rId7" Type="http://schemas.openxmlformats.org/officeDocument/2006/relationships/tags" Target="../tags/tag26.xml"/><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tags" Target="../tags/tag39.xml"/><Relationship Id="rId29" Type="http://schemas.openxmlformats.org/officeDocument/2006/relationships/tags" Target="../tags/tag48.xml"/><Relationship Id="rId41" Type="http://schemas.openxmlformats.org/officeDocument/2006/relationships/chart" Target="../charts/chart9.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tags" Target="../tags/tag43.xml"/><Relationship Id="rId32" Type="http://schemas.openxmlformats.org/officeDocument/2006/relationships/tags" Target="../tags/tag51.xml"/><Relationship Id="rId37" Type="http://schemas.openxmlformats.org/officeDocument/2006/relationships/oleObject" Target="../embeddings/oleObject10.bin"/><Relationship Id="rId40" Type="http://schemas.openxmlformats.org/officeDocument/2006/relationships/chart" Target="../charts/chart8.xml"/><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tags" Target="../tags/tag42.xml"/><Relationship Id="rId28" Type="http://schemas.openxmlformats.org/officeDocument/2006/relationships/tags" Target="../tags/tag47.xml"/><Relationship Id="rId36" Type="http://schemas.openxmlformats.org/officeDocument/2006/relationships/slideLayout" Target="../slideLayouts/slideLayout21.xml"/><Relationship Id="rId10" Type="http://schemas.openxmlformats.org/officeDocument/2006/relationships/tags" Target="../tags/tag29.xml"/><Relationship Id="rId19" Type="http://schemas.openxmlformats.org/officeDocument/2006/relationships/tags" Target="../tags/tag38.xml"/><Relationship Id="rId31" Type="http://schemas.openxmlformats.org/officeDocument/2006/relationships/tags" Target="../tags/tag50.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tags" Target="../tags/tag41.xml"/><Relationship Id="rId27" Type="http://schemas.openxmlformats.org/officeDocument/2006/relationships/tags" Target="../tags/tag46.xml"/><Relationship Id="rId30" Type="http://schemas.openxmlformats.org/officeDocument/2006/relationships/tags" Target="../tags/tag49.xml"/><Relationship Id="rId35" Type="http://schemas.openxmlformats.org/officeDocument/2006/relationships/tags" Target="../tags/tag54.xml"/><Relationship Id="rId8" Type="http://schemas.openxmlformats.org/officeDocument/2006/relationships/tags" Target="../tags/tag27.xml"/><Relationship Id="rId3" Type="http://schemas.openxmlformats.org/officeDocument/2006/relationships/tags" Target="../tags/tag22.xml"/><Relationship Id="rId12" Type="http://schemas.openxmlformats.org/officeDocument/2006/relationships/tags" Target="../tags/tag31.xml"/><Relationship Id="rId17" Type="http://schemas.openxmlformats.org/officeDocument/2006/relationships/tags" Target="../tags/tag36.xml"/><Relationship Id="rId25" Type="http://schemas.openxmlformats.org/officeDocument/2006/relationships/tags" Target="../tags/tag44.xml"/><Relationship Id="rId33" Type="http://schemas.openxmlformats.org/officeDocument/2006/relationships/tags" Target="../tags/tag52.xml"/><Relationship Id="rId38" Type="http://schemas.openxmlformats.org/officeDocument/2006/relationships/image" Target="../media/image49.emf"/></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sp>
        <p:nvSpPr>
          <p:cNvPr id="8" name="Untertitel 2">
            <a:extLst>
              <a:ext uri="{FF2B5EF4-FFF2-40B4-BE49-F238E27FC236}">
                <a16:creationId xmlns:a16="http://schemas.microsoft.com/office/drawing/2014/main" id="{8A8EAF1C-9990-7E44-A9A6-2BCD4E4E8BB7}"/>
              </a:ext>
            </a:extLst>
          </p:cNvPr>
          <p:cNvSpPr txBox="1">
            <a:spLocks/>
          </p:cNvSpPr>
          <p:nvPr/>
        </p:nvSpPr>
        <p:spPr>
          <a:xfrm>
            <a:off x="458584" y="6054798"/>
            <a:ext cx="10389943" cy="30117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defRPr/>
            </a:pPr>
            <a:r>
              <a:rPr lang="de-DE" sz="1800" dirty="0">
                <a:solidFill>
                  <a:prstClr val="white">
                    <a:lumMod val="65000"/>
                  </a:prstClr>
                </a:solidFill>
                <a:latin typeface="Panton Light" pitchFamily="2" charset="77"/>
                <a:cs typeface="Arial"/>
              </a:rPr>
              <a:t>BVDVA Kongress 2026 </a:t>
            </a:r>
            <a:r>
              <a:rPr kumimoji="0" lang="de-DE" sz="1800" b="0" i="0" u="none" strike="noStrike" kern="1200" cap="none" spc="0" normalizeH="0" baseline="0" noProof="0" dirty="0">
                <a:ln>
                  <a:noFill/>
                </a:ln>
                <a:solidFill>
                  <a:prstClr val="white">
                    <a:lumMod val="65000"/>
                  </a:prstClr>
                </a:solidFill>
                <a:effectLst/>
                <a:uLnTx/>
                <a:uFillTx/>
                <a:latin typeface="Panton Light" pitchFamily="2" charset="77"/>
                <a:ea typeface="+mn-ea"/>
                <a:cs typeface="Arial"/>
              </a:rPr>
              <a:t>| </a:t>
            </a:r>
            <a:r>
              <a:rPr lang="de-DE" sz="1800" dirty="0">
                <a:solidFill>
                  <a:prstClr val="white">
                    <a:lumMod val="65000"/>
                  </a:prstClr>
                </a:solidFill>
                <a:latin typeface="Panton Light" pitchFamily="2" charset="77"/>
                <a:cs typeface="Arial"/>
              </a:rPr>
              <a:t>Juni</a:t>
            </a:r>
            <a:r>
              <a:rPr kumimoji="0" lang="de-DE" sz="1800" b="0" i="0" u="none" strike="noStrike" kern="1200" cap="none" spc="0" normalizeH="0" baseline="0" noProof="0" dirty="0">
                <a:ln>
                  <a:noFill/>
                </a:ln>
                <a:solidFill>
                  <a:prstClr val="white">
                    <a:lumMod val="65000"/>
                  </a:prstClr>
                </a:solidFill>
                <a:effectLst/>
                <a:uLnTx/>
                <a:uFillTx/>
                <a:latin typeface="Panton Light" pitchFamily="2" charset="77"/>
                <a:ea typeface="+mn-ea"/>
                <a:cs typeface="Arial"/>
              </a:rPr>
              <a:t> 2026 | </a:t>
            </a:r>
            <a:r>
              <a:rPr lang="de-DE" sz="1800" dirty="0">
                <a:solidFill>
                  <a:prstClr val="white">
                    <a:lumMod val="65000"/>
                  </a:prstClr>
                </a:solidFill>
                <a:latin typeface="Panton Light" pitchFamily="2" charset="77"/>
                <a:cs typeface="Arial"/>
              </a:rPr>
              <a:t>Michael Rühl, </a:t>
            </a:r>
            <a:r>
              <a:rPr lang="de-DE" sz="1800" dirty="0" err="1">
                <a:solidFill>
                  <a:prstClr val="white">
                    <a:lumMod val="65000"/>
                  </a:prstClr>
                </a:solidFill>
                <a:latin typeface="Panton Light" pitchFamily="2" charset="77"/>
                <a:cs typeface="Arial"/>
              </a:rPr>
              <a:t>Dr</a:t>
            </a:r>
            <a:r>
              <a:rPr kumimoji="0" lang="de-DE" sz="1800" b="0" i="0" u="none" strike="noStrike" kern="1200" cap="none" spc="0" normalizeH="0" baseline="0" noProof="0" dirty="0">
                <a:ln>
                  <a:noFill/>
                </a:ln>
                <a:solidFill>
                  <a:prstClr val="white">
                    <a:lumMod val="65000"/>
                  </a:prstClr>
                </a:solidFill>
                <a:effectLst/>
                <a:uLnTx/>
                <a:uFillTx/>
                <a:latin typeface="Panton Light" pitchFamily="2" charset="77"/>
                <a:ea typeface="+mn-ea"/>
                <a:cs typeface="Arial"/>
              </a:rPr>
              <a:t>. Dominique Ziegelmayer, Thomas Golly </a:t>
            </a:r>
          </a:p>
        </p:txBody>
      </p:sp>
      <p:pic>
        <p:nvPicPr>
          <p:cNvPr id="10" name="Grafik 9">
            <a:extLst>
              <a:ext uri="{FF2B5EF4-FFF2-40B4-BE49-F238E27FC236}">
                <a16:creationId xmlns:a16="http://schemas.microsoft.com/office/drawing/2014/main" id="{F2ED9F86-301F-5642-9059-70DF186F08A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9838" y="530359"/>
            <a:ext cx="1878769" cy="281815"/>
          </a:xfrm>
          <a:prstGeom prst="rect">
            <a:avLst/>
          </a:prstGeom>
        </p:spPr>
      </p:pic>
      <p:sp>
        <p:nvSpPr>
          <p:cNvPr id="15" name="Untertitel 2">
            <a:extLst>
              <a:ext uri="{FF2B5EF4-FFF2-40B4-BE49-F238E27FC236}">
                <a16:creationId xmlns:a16="http://schemas.microsoft.com/office/drawing/2014/main" id="{8FBCAD05-7B43-3E40-B20F-45B54341DB1F}"/>
              </a:ext>
            </a:extLst>
          </p:cNvPr>
          <p:cNvSpPr txBox="1">
            <a:spLocks/>
          </p:cNvSpPr>
          <p:nvPr/>
        </p:nvSpPr>
        <p:spPr>
          <a:xfrm>
            <a:off x="470461" y="1874185"/>
            <a:ext cx="6508837" cy="89526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4400" b="1" i="0" u="none" strike="noStrike" kern="1200" cap="none" spc="0" normalizeH="0" baseline="0" noProof="0" dirty="0">
                <a:ln>
                  <a:noFill/>
                </a:ln>
                <a:solidFill>
                  <a:srgbClr val="053D4F"/>
                </a:solidFill>
                <a:effectLst/>
                <a:uLnTx/>
                <a:uFillTx/>
                <a:latin typeface="Panton SemiBold" pitchFamily="2" charset="77"/>
                <a:ea typeface="+mn-ea"/>
                <a:cs typeface="Arial"/>
              </a:rPr>
              <a:t>Arzneimittel-versandhandel in Deutschland</a:t>
            </a:r>
          </a:p>
        </p:txBody>
      </p:sp>
      <p:sp>
        <p:nvSpPr>
          <p:cNvPr id="2" name="Untertitel 2">
            <a:extLst>
              <a:ext uri="{FF2B5EF4-FFF2-40B4-BE49-F238E27FC236}">
                <a16:creationId xmlns:a16="http://schemas.microsoft.com/office/drawing/2014/main" id="{2A12A524-5A20-432D-E9BF-3B1549C526CC}"/>
              </a:ext>
            </a:extLst>
          </p:cNvPr>
          <p:cNvSpPr txBox="1">
            <a:spLocks/>
          </p:cNvSpPr>
          <p:nvPr/>
        </p:nvSpPr>
        <p:spPr>
          <a:xfrm>
            <a:off x="470461" y="4606299"/>
            <a:ext cx="5456440" cy="89526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sz="2800" dirty="0">
                <a:solidFill>
                  <a:srgbClr val="3ECF8E"/>
                </a:solidFill>
                <a:latin typeface="Panton SemiBold Italic" pitchFamily="2" charset="77"/>
                <a:cs typeface="Arial"/>
              </a:rPr>
              <a:t>Lagebericht zu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sz="2800" dirty="0">
                <a:solidFill>
                  <a:srgbClr val="3ECF8E"/>
                </a:solidFill>
                <a:latin typeface="Panton SemiBold Italic" pitchFamily="2" charset="77"/>
                <a:cs typeface="Arial"/>
              </a:rPr>
              <a:t>Markt und Zahlen </a:t>
            </a:r>
            <a:endParaRPr kumimoji="0" lang="de-DE" sz="2800" i="0" u="none" strike="noStrike" kern="1200" cap="none" spc="0" normalizeH="0" baseline="0" noProof="0" dirty="0">
              <a:ln>
                <a:noFill/>
              </a:ln>
              <a:solidFill>
                <a:srgbClr val="3ECF8E"/>
              </a:solidFill>
              <a:effectLst/>
              <a:uLnTx/>
              <a:uFillTx/>
              <a:latin typeface="Panton SemiBold Italic" pitchFamily="2" charset="77"/>
              <a:ea typeface="+mn-ea"/>
              <a:cs typeface="Arial"/>
            </a:endParaRPr>
          </a:p>
        </p:txBody>
      </p:sp>
      <p:pic>
        <p:nvPicPr>
          <p:cNvPr id="5" name="Picture 4">
            <a:extLst>
              <a:ext uri="{FF2B5EF4-FFF2-40B4-BE49-F238E27FC236}">
                <a16:creationId xmlns:a16="http://schemas.microsoft.com/office/drawing/2014/main" id="{2CFE3E1E-A0C3-D410-0193-27EA432E7D65}"/>
              </a:ext>
            </a:extLst>
          </p:cNvPr>
          <p:cNvPicPr>
            <a:picLocks noChangeAspect="1"/>
          </p:cNvPicPr>
          <p:nvPr/>
        </p:nvPicPr>
        <p:blipFill>
          <a:blip r:embed="rId5"/>
          <a:stretch>
            <a:fillRect/>
          </a:stretch>
        </p:blipFill>
        <p:spPr>
          <a:xfrm>
            <a:off x="4787304" y="427527"/>
            <a:ext cx="2028776" cy="487479"/>
          </a:xfrm>
          <a:prstGeom prst="rect">
            <a:avLst/>
          </a:prstGeom>
        </p:spPr>
      </p:pic>
      <p:pic>
        <p:nvPicPr>
          <p:cNvPr id="6" name="Picture 6" descr="I:\Projekte\90-Sempora\01-Projekte\03-230102-Beamerstandard\Sempora Logo freigestellt weiss.gif">
            <a:extLst>
              <a:ext uri="{FF2B5EF4-FFF2-40B4-BE49-F238E27FC236}">
                <a16:creationId xmlns:a16="http://schemas.microsoft.com/office/drawing/2014/main" id="{16945D72-10F3-7A75-7EB1-AA2AE11E82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0336" y="598265"/>
            <a:ext cx="2389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MeinPraktikum SEMPORA Management Consultants | Alle Praktika">
            <a:extLst>
              <a:ext uri="{FF2B5EF4-FFF2-40B4-BE49-F238E27FC236}">
                <a16:creationId xmlns:a16="http://schemas.microsoft.com/office/drawing/2014/main" id="{82580E58-52EC-D293-28CB-DA87D08EE2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1486" y="426201"/>
            <a:ext cx="2973094" cy="49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293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95CD49-DD37-2379-5708-50651302D372}"/>
              </a:ext>
            </a:extLst>
          </p:cNvPr>
          <p:cNvPicPr>
            <a:picLocks noChangeAspect="1"/>
          </p:cNvPicPr>
          <p:nvPr/>
        </p:nvPicPr>
        <p:blipFill>
          <a:blip r:embed="rId3">
            <a:alphaModFix/>
          </a:blip>
          <a:stretch>
            <a:fillRect/>
          </a:stretch>
        </p:blipFill>
        <p:spPr>
          <a:xfrm>
            <a:off x="119337" y="1988840"/>
            <a:ext cx="11947889" cy="6720688"/>
          </a:xfrm>
          <a:prstGeom prst="rect">
            <a:avLst/>
          </a:prstGeom>
          <a:noFill/>
        </p:spPr>
      </p:pic>
      <p:sp>
        <p:nvSpPr>
          <p:cNvPr id="6" name="Rectangle 5">
            <a:extLst>
              <a:ext uri="{FF2B5EF4-FFF2-40B4-BE49-F238E27FC236}">
                <a16:creationId xmlns:a16="http://schemas.microsoft.com/office/drawing/2014/main" id="{A2170480-9AFE-D0A7-04E2-6B1DFE2EF908}"/>
              </a:ext>
            </a:extLst>
          </p:cNvPr>
          <p:cNvSpPr/>
          <p:nvPr/>
        </p:nvSpPr>
        <p:spPr>
          <a:xfrm>
            <a:off x="-744760" y="1892888"/>
            <a:ext cx="13614069" cy="6720688"/>
          </a:xfrm>
          <a:prstGeom prst="rect">
            <a:avLst/>
          </a:prstGeom>
          <a:gradFill flip="none" rotWithShape="1">
            <a:gsLst>
              <a:gs pos="0">
                <a:schemeClr val="accent1">
                  <a:lumMod val="5000"/>
                  <a:lumOff val="95000"/>
                  <a:alpha val="1000"/>
                </a:schemeClr>
              </a:gs>
              <a:gs pos="69000">
                <a:srgbClr val="FFFFFF"/>
              </a:gs>
              <a:gs pos="53000">
                <a:schemeClr val="bg1"/>
              </a:gs>
              <a:gs pos="69000">
                <a:schemeClr val="bg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sz="1351"/>
          </a:p>
        </p:txBody>
      </p:sp>
      <p:sp>
        <p:nvSpPr>
          <p:cNvPr id="7" name="Rectangle 6">
            <a:extLst>
              <a:ext uri="{FF2B5EF4-FFF2-40B4-BE49-F238E27FC236}">
                <a16:creationId xmlns:a16="http://schemas.microsoft.com/office/drawing/2014/main" id="{A4232A4D-F175-13A9-1333-EF565233FC6F}"/>
              </a:ext>
            </a:extLst>
          </p:cNvPr>
          <p:cNvSpPr/>
          <p:nvPr/>
        </p:nvSpPr>
        <p:spPr>
          <a:xfrm>
            <a:off x="792000" y="3276140"/>
            <a:ext cx="10368000" cy="324000"/>
          </a:xfrm>
          <a:prstGeom prst="rect">
            <a:avLst/>
          </a:prstGeom>
          <a:noFill/>
          <a:ln w="22225">
            <a:solidFill>
              <a:srgbClr val="3ECF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sz="1351"/>
          </a:p>
        </p:txBody>
      </p:sp>
      <p:sp>
        <p:nvSpPr>
          <p:cNvPr id="8" name="Title 1">
            <a:extLst>
              <a:ext uri="{FF2B5EF4-FFF2-40B4-BE49-F238E27FC236}">
                <a16:creationId xmlns:a16="http://schemas.microsoft.com/office/drawing/2014/main" id="{9C009138-3C3A-067D-1B2C-A172A4323119}"/>
              </a:ext>
            </a:extLst>
          </p:cNvPr>
          <p:cNvSpPr txBox="1">
            <a:spLocks/>
          </p:cNvSpPr>
          <p:nvPr/>
        </p:nvSpPr>
        <p:spPr>
          <a:xfrm>
            <a:off x="352303" y="327601"/>
            <a:ext cx="11310308" cy="1078761"/>
          </a:xfrm>
          <a:prstGeom prst="rect">
            <a:avLst/>
          </a:prstGeom>
          <a:noFill/>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spcBef>
                <a:spcPts val="0"/>
              </a:spcBef>
              <a:defRPr/>
            </a:pPr>
            <a:r>
              <a:rPr lang="en-US" sz="4000" b="1" dirty="0">
                <a:solidFill>
                  <a:srgbClr val="3ECF8E"/>
                </a:solidFill>
                <a:latin typeface="Panton SemiBold" pitchFamily="2" charset="77"/>
                <a:cs typeface="Arial"/>
              </a:rPr>
              <a:t>Deutschland</a:t>
            </a:r>
            <a:r>
              <a:rPr lang="en-US" sz="4000" b="1" dirty="0">
                <a:solidFill>
                  <a:srgbClr val="053D4F"/>
                </a:solidFill>
                <a:latin typeface="Panton SemiBold" pitchFamily="2" charset="77"/>
                <a:cs typeface="Arial"/>
              </a:rPr>
              <a:t> </a:t>
            </a:r>
            <a:r>
              <a:rPr lang="en-US" sz="4000" b="1" dirty="0" err="1">
                <a:solidFill>
                  <a:srgbClr val="053D4F"/>
                </a:solidFill>
                <a:latin typeface="Panton SemiBold" pitchFamily="2" charset="77"/>
                <a:cs typeface="Arial"/>
              </a:rPr>
              <a:t>ist</a:t>
            </a:r>
            <a:r>
              <a:rPr lang="en-US" sz="4000" b="1" dirty="0">
                <a:solidFill>
                  <a:srgbClr val="053D4F"/>
                </a:solidFill>
                <a:latin typeface="Panton SemiBold" pitchFamily="2" charset="77"/>
                <a:cs typeface="Arial"/>
              </a:rPr>
              <a:t> </a:t>
            </a:r>
            <a:r>
              <a:rPr lang="en-US" sz="4000" b="1" dirty="0" err="1">
                <a:solidFill>
                  <a:srgbClr val="053D4F"/>
                </a:solidFill>
                <a:latin typeface="Panton SemiBold" pitchFamily="2" charset="77"/>
                <a:cs typeface="Arial"/>
              </a:rPr>
              <a:t>mit</a:t>
            </a:r>
            <a:r>
              <a:rPr lang="en-US" sz="4000" b="1" dirty="0">
                <a:solidFill>
                  <a:srgbClr val="053D4F"/>
                </a:solidFill>
                <a:latin typeface="Panton SemiBold" pitchFamily="2" charset="77"/>
                <a:cs typeface="Arial"/>
              </a:rPr>
              <a:t> 4,6 </a:t>
            </a:r>
            <a:r>
              <a:rPr lang="en-US" sz="4000" b="1" dirty="0" err="1">
                <a:solidFill>
                  <a:srgbClr val="053D4F"/>
                </a:solidFill>
                <a:latin typeface="Panton SemiBold" pitchFamily="2" charset="77"/>
                <a:cs typeface="Arial"/>
              </a:rPr>
              <a:t>Mrd</a:t>
            </a:r>
            <a:r>
              <a:rPr lang="en-US" sz="4000" b="1" dirty="0">
                <a:solidFill>
                  <a:srgbClr val="053D4F"/>
                </a:solidFill>
                <a:latin typeface="Panton SemiBold" pitchFamily="2" charset="77"/>
                <a:cs typeface="Arial"/>
              </a:rPr>
              <a:t> € </a:t>
            </a:r>
            <a:r>
              <a:rPr lang="en-US" sz="4000" b="1" dirty="0" err="1">
                <a:solidFill>
                  <a:srgbClr val="053D4F"/>
                </a:solidFill>
                <a:latin typeface="Panton SemiBold" pitchFamily="2" charset="77"/>
                <a:cs typeface="Arial"/>
              </a:rPr>
              <a:t>Europas</a:t>
            </a:r>
            <a:r>
              <a:rPr lang="en-US" sz="4000" b="1" dirty="0">
                <a:solidFill>
                  <a:srgbClr val="053D4F"/>
                </a:solidFill>
                <a:latin typeface="Panton SemiBold" pitchFamily="2" charset="77"/>
                <a:cs typeface="Arial"/>
              </a:rPr>
              <a:t> </a:t>
            </a:r>
            <a:r>
              <a:rPr lang="en-US" sz="4000" b="1" dirty="0" err="1">
                <a:solidFill>
                  <a:srgbClr val="3ECF8E"/>
                </a:solidFill>
                <a:latin typeface="Panton SemiBold" pitchFamily="2" charset="77"/>
                <a:cs typeface="Arial"/>
              </a:rPr>
              <a:t>größter</a:t>
            </a:r>
            <a:r>
              <a:rPr lang="en-US" sz="4000" b="1" dirty="0">
                <a:solidFill>
                  <a:srgbClr val="3ECF8E"/>
                </a:solidFill>
                <a:latin typeface="Panton SemiBold" pitchFamily="2" charset="77"/>
                <a:cs typeface="Arial"/>
              </a:rPr>
              <a:t> E-Pharmacy-Markt</a:t>
            </a:r>
          </a:p>
        </p:txBody>
      </p:sp>
      <p:sp>
        <p:nvSpPr>
          <p:cNvPr id="9" name="Textfeld 1">
            <a:extLst>
              <a:ext uri="{FF2B5EF4-FFF2-40B4-BE49-F238E27FC236}">
                <a16:creationId xmlns:a16="http://schemas.microsoft.com/office/drawing/2014/main" id="{DB1F60C9-7381-F8C9-1728-1BD27C381FB1}"/>
              </a:ext>
            </a:extLst>
          </p:cNvPr>
          <p:cNvSpPr txBox="1"/>
          <p:nvPr/>
        </p:nvSpPr>
        <p:spPr>
          <a:xfrm>
            <a:off x="334800" y="6530400"/>
            <a:ext cx="13826096" cy="246221"/>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r>
              <a:rPr lang="de-DE" sz="1000" dirty="0">
                <a:solidFill>
                  <a:prstClr val="black">
                    <a:lumMod val="50000"/>
                    <a:lumOff val="50000"/>
                  </a:prstClr>
                </a:solidFill>
                <a:latin typeface="Panton Light"/>
                <a:cs typeface="Arial"/>
              </a:rPr>
              <a:t>11.06.2026 | BVDVA Kongress 2026 | Quelle: </a:t>
            </a:r>
            <a:r>
              <a:rPr lang="de-DE" sz="1000" dirty="0" err="1">
                <a:solidFill>
                  <a:prstClr val="black">
                    <a:lumMod val="50000"/>
                    <a:lumOff val="50000"/>
                  </a:prstClr>
                </a:solidFill>
                <a:latin typeface="Panton Light"/>
                <a:cs typeface="Arial"/>
              </a:rPr>
              <a:t>DatamedIQ</a:t>
            </a:r>
            <a:r>
              <a:rPr lang="de-DE" sz="1000" dirty="0">
                <a:solidFill>
                  <a:prstClr val="black">
                    <a:lumMod val="50000"/>
                    <a:lumOff val="50000"/>
                  </a:prstClr>
                </a:solidFill>
                <a:latin typeface="Panton Light"/>
                <a:cs typeface="Arial"/>
              </a:rPr>
              <a:t> / EAEP European </a:t>
            </a:r>
            <a:r>
              <a:rPr lang="de-DE" sz="1000" dirty="0" err="1">
                <a:solidFill>
                  <a:prstClr val="black">
                    <a:lumMod val="50000"/>
                    <a:lumOff val="50000"/>
                  </a:prstClr>
                </a:solidFill>
                <a:latin typeface="Panton Light"/>
                <a:cs typeface="Arial"/>
              </a:rPr>
              <a:t>Epharmacy</a:t>
            </a:r>
            <a:r>
              <a:rPr lang="de-DE" sz="1000" dirty="0">
                <a:solidFill>
                  <a:prstClr val="black">
                    <a:lumMod val="50000"/>
                    <a:lumOff val="50000"/>
                  </a:prstClr>
                </a:solidFill>
                <a:latin typeface="Panton Light"/>
                <a:cs typeface="Arial"/>
              </a:rPr>
              <a:t> Report  2025 (</a:t>
            </a:r>
            <a:r>
              <a:rPr lang="de-DE" sz="1000" dirty="0" err="1">
                <a:solidFill>
                  <a:prstClr val="black">
                    <a:lumMod val="50000"/>
                    <a:lumOff val="50000"/>
                  </a:prstClr>
                </a:solidFill>
                <a:latin typeface="Panton Light"/>
                <a:cs typeface="Arial"/>
              </a:rPr>
              <a:t>to</a:t>
            </a:r>
            <a:r>
              <a:rPr lang="de-DE" sz="1000" dirty="0">
                <a:solidFill>
                  <a:prstClr val="black">
                    <a:lumMod val="50000"/>
                    <a:lumOff val="50000"/>
                  </a:prstClr>
                </a:solidFill>
                <a:latin typeface="Panton Light"/>
                <a:cs typeface="Arial"/>
              </a:rPr>
              <a:t> </a:t>
            </a:r>
            <a:r>
              <a:rPr lang="de-DE" sz="1000" dirty="0" err="1">
                <a:solidFill>
                  <a:prstClr val="black">
                    <a:lumMod val="50000"/>
                    <a:lumOff val="50000"/>
                  </a:prstClr>
                </a:solidFill>
                <a:latin typeface="Panton Light"/>
                <a:cs typeface="Arial"/>
              </a:rPr>
              <a:t>be</a:t>
            </a:r>
            <a:r>
              <a:rPr lang="de-DE" sz="1000" dirty="0">
                <a:solidFill>
                  <a:prstClr val="black">
                    <a:lumMod val="50000"/>
                    <a:lumOff val="50000"/>
                  </a:prstClr>
                </a:solidFill>
                <a:latin typeface="Panton Light"/>
                <a:cs typeface="Arial"/>
              </a:rPr>
              <a:t> </a:t>
            </a:r>
            <a:r>
              <a:rPr lang="de-DE" sz="1000" dirty="0" err="1">
                <a:solidFill>
                  <a:prstClr val="black">
                    <a:lumMod val="50000"/>
                    <a:lumOff val="50000"/>
                  </a:prstClr>
                </a:solidFill>
                <a:latin typeface="Panton Light"/>
                <a:cs typeface="Arial"/>
              </a:rPr>
              <a:t>published</a:t>
            </a:r>
            <a:r>
              <a:rPr lang="de-DE" sz="1000" dirty="0">
                <a:solidFill>
                  <a:prstClr val="black">
                    <a:lumMod val="50000"/>
                    <a:lumOff val="50000"/>
                  </a:prstClr>
                </a:solidFill>
                <a:latin typeface="Panton Light"/>
                <a:cs typeface="Arial"/>
              </a:rPr>
              <a:t>)</a:t>
            </a:r>
          </a:p>
        </p:txBody>
      </p:sp>
      <p:sp>
        <p:nvSpPr>
          <p:cNvPr id="10" name="TextBox 9">
            <a:extLst>
              <a:ext uri="{FF2B5EF4-FFF2-40B4-BE49-F238E27FC236}">
                <a16:creationId xmlns:a16="http://schemas.microsoft.com/office/drawing/2014/main" id="{48CFFFAD-5A37-1250-6304-55FD77993965}"/>
              </a:ext>
            </a:extLst>
          </p:cNvPr>
          <p:cNvSpPr txBox="1"/>
          <p:nvPr/>
        </p:nvSpPr>
        <p:spPr>
          <a:xfrm>
            <a:off x="12810787" y="2996952"/>
            <a:ext cx="184731" cy="300210"/>
          </a:xfrm>
          <a:prstGeom prst="rect">
            <a:avLst/>
          </a:prstGeom>
          <a:noFill/>
        </p:spPr>
        <p:txBody>
          <a:bodyPr wrap="none" rtlCol="0">
            <a:spAutoFit/>
          </a:bodyPr>
          <a:lstStyle/>
          <a:p>
            <a:endParaRPr lang="en-DE" sz="1351" dirty="0"/>
          </a:p>
        </p:txBody>
      </p:sp>
    </p:spTree>
    <p:extLst>
      <p:ext uri="{BB962C8B-B14F-4D97-AF65-F5344CB8AC3E}">
        <p14:creationId xmlns:p14="http://schemas.microsoft.com/office/powerpoint/2010/main" val="2003948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a:spLocks noGrp="1" noRot="1" noMove="1" noResize="1" noEditPoints="1" noAdjustHandles="1" noChangeArrowheads="1" noChangeShapeType="1"/>
          </p:cNvSpPr>
          <p:nvPr/>
        </p:nvSpPr>
        <p:spPr>
          <a:xfrm>
            <a:off x="363439" y="5816415"/>
            <a:ext cx="3551155" cy="641671"/>
          </a:xfrm>
          <a:custGeom>
            <a:avLst/>
            <a:gdLst/>
            <a:ahLst/>
            <a:cxnLst/>
            <a:rect l="l" t="t" r="r" b="b"/>
            <a:pathLst>
              <a:path w="5326731" h="962507">
                <a:moveTo>
                  <a:pt x="0" y="0"/>
                </a:moveTo>
                <a:lnTo>
                  <a:pt x="5326732" y="0"/>
                </a:lnTo>
                <a:lnTo>
                  <a:pt x="5326732" y="962506"/>
                </a:lnTo>
                <a:lnTo>
                  <a:pt x="0" y="962506"/>
                </a:lnTo>
                <a:lnTo>
                  <a:pt x="0" y="0"/>
                </a:lnTo>
                <a:close/>
              </a:path>
            </a:pathLst>
          </a:custGeom>
          <a:blipFill>
            <a:blip r:embed="rId2">
              <a:alphaModFix amt="40000"/>
            </a:blip>
            <a:stretch>
              <a:fillRect l="-5598" r="-5598"/>
            </a:stretch>
          </a:blipFill>
        </p:spPr>
        <p:txBody>
          <a:bodyPr/>
          <a:lstStyle/>
          <a:p>
            <a:endParaRPr lang="de-DE" sz="1200">
              <a:latin typeface="Panton Light" pitchFamily="2" charset="77"/>
            </a:endParaRPr>
          </a:p>
        </p:txBody>
      </p:sp>
      <p:grpSp>
        <p:nvGrpSpPr>
          <p:cNvPr id="9" name="Group 9"/>
          <p:cNvGrpSpPr>
            <a:grpSpLocks noGrp="1" noUngrp="1" noRot="1" noMove="1" noResize="1"/>
          </p:cNvGrpSpPr>
          <p:nvPr/>
        </p:nvGrpSpPr>
        <p:grpSpPr>
          <a:xfrm>
            <a:off x="363439" y="2784641"/>
            <a:ext cx="3551155" cy="3086579"/>
            <a:chOff x="0" y="0"/>
            <a:chExt cx="1922156" cy="1670692"/>
          </a:xfrm>
        </p:grpSpPr>
        <p:sp>
          <p:nvSpPr>
            <p:cNvPr id="10" name="Freeform 10"/>
            <p:cNvSpPr>
              <a:spLocks noGrp="1" noRot="1" noMove="1" noResize="1" noEditPoints="1" noAdjustHandles="1" noChangeArrowheads="1" noChangeShapeType="1"/>
            </p:cNvSpPr>
            <p:nvPr/>
          </p:nvSpPr>
          <p:spPr>
            <a:xfrm>
              <a:off x="0" y="0"/>
              <a:ext cx="1922156" cy="1670692"/>
            </a:xfrm>
            <a:custGeom>
              <a:avLst/>
              <a:gdLst/>
              <a:ahLst/>
              <a:cxnLst/>
              <a:rect l="l" t="t" r="r" b="b"/>
              <a:pathLst>
                <a:path w="1922156" h="1670692">
                  <a:moveTo>
                    <a:pt x="14534" y="0"/>
                  </a:moveTo>
                  <a:lnTo>
                    <a:pt x="1907622" y="0"/>
                  </a:lnTo>
                  <a:cubicBezTo>
                    <a:pt x="1911477" y="0"/>
                    <a:pt x="1915173" y="1531"/>
                    <a:pt x="1917899" y="4257"/>
                  </a:cubicBezTo>
                  <a:cubicBezTo>
                    <a:pt x="1920625" y="6983"/>
                    <a:pt x="1922156" y="10679"/>
                    <a:pt x="1922156" y="14534"/>
                  </a:cubicBezTo>
                  <a:lnTo>
                    <a:pt x="1922156" y="1656158"/>
                  </a:lnTo>
                  <a:cubicBezTo>
                    <a:pt x="1922156" y="1664185"/>
                    <a:pt x="1915649" y="1670692"/>
                    <a:pt x="1907622" y="1670692"/>
                  </a:cubicBezTo>
                  <a:lnTo>
                    <a:pt x="14534" y="1670692"/>
                  </a:lnTo>
                  <a:cubicBezTo>
                    <a:pt x="6507" y="1670692"/>
                    <a:pt x="0" y="1664185"/>
                    <a:pt x="0" y="1656158"/>
                  </a:cubicBezTo>
                  <a:lnTo>
                    <a:pt x="0" y="14534"/>
                  </a:lnTo>
                  <a:cubicBezTo>
                    <a:pt x="0" y="6507"/>
                    <a:pt x="6507" y="0"/>
                    <a:pt x="14534" y="0"/>
                  </a:cubicBezTo>
                  <a:close/>
                </a:path>
              </a:pathLst>
            </a:custGeom>
            <a:solidFill>
              <a:srgbClr val="E0E8ED"/>
            </a:solidFill>
            <a:ln cap="sq">
              <a:noFill/>
              <a:prstDash val="solid"/>
              <a:miter/>
            </a:ln>
          </p:spPr>
          <p:txBody>
            <a:bodyPr/>
            <a:lstStyle/>
            <a:p>
              <a:endParaRPr lang="de-DE" sz="1200">
                <a:latin typeface="Panton Light" pitchFamily="2" charset="77"/>
              </a:endParaRPr>
            </a:p>
          </p:txBody>
        </p:sp>
        <p:sp>
          <p:nvSpPr>
            <p:cNvPr id="11" name="TextBox 11"/>
            <p:cNvSpPr txBox="1">
              <a:spLocks noGrp="1" noRot="1" noMove="1" noResize="1" noEditPoints="1" noAdjustHandles="1" noChangeArrowheads="1" noChangeShapeType="1"/>
            </p:cNvSpPr>
            <p:nvPr/>
          </p:nvSpPr>
          <p:spPr>
            <a:xfrm>
              <a:off x="0" y="-47625"/>
              <a:ext cx="1922156" cy="1718317"/>
            </a:xfrm>
            <a:prstGeom prst="rect">
              <a:avLst/>
            </a:prstGeom>
          </p:spPr>
          <p:txBody>
            <a:bodyPr lIns="28567" tIns="28567" rIns="28567" bIns="28567" rtlCol="0" anchor="ctr"/>
            <a:lstStyle/>
            <a:p>
              <a:pPr algn="ctr">
                <a:lnSpc>
                  <a:spcPts val="2053"/>
                </a:lnSpc>
              </a:pPr>
              <a:endParaRPr sz="1200">
                <a:latin typeface="Panton Light" pitchFamily="2" charset="77"/>
              </a:endParaRPr>
            </a:p>
          </p:txBody>
        </p:sp>
      </p:grpSp>
      <p:sp>
        <p:nvSpPr>
          <p:cNvPr id="13" name="AutoShape 13"/>
          <p:cNvSpPr>
            <a:spLocks noGrp="1" noRot="1" noMove="1" noResize="1" noEditPoints="1" noAdjustHandles="1" noChangeArrowheads="1" noChangeShapeType="1"/>
          </p:cNvSpPr>
          <p:nvPr/>
        </p:nvSpPr>
        <p:spPr>
          <a:xfrm>
            <a:off x="382234" y="2587993"/>
            <a:ext cx="11277692" cy="0"/>
          </a:xfrm>
          <a:prstGeom prst="line">
            <a:avLst/>
          </a:prstGeom>
          <a:ln w="38100" cap="flat">
            <a:solidFill>
              <a:srgbClr val="E0E8ED"/>
            </a:solidFill>
            <a:prstDash val="solid"/>
            <a:headEnd type="none" w="sm" len="sm"/>
            <a:tailEnd type="none" w="sm" len="sm"/>
          </a:ln>
        </p:spPr>
        <p:txBody>
          <a:bodyPr/>
          <a:lstStyle/>
          <a:p>
            <a:endParaRPr lang="de-DE" sz="1200">
              <a:latin typeface="Panton Light" pitchFamily="2" charset="77"/>
            </a:endParaRPr>
          </a:p>
        </p:txBody>
      </p:sp>
      <p:sp>
        <p:nvSpPr>
          <p:cNvPr id="14" name="Freeform 14"/>
          <p:cNvSpPr>
            <a:spLocks noGrp="1" noRot="1" noMove="1" noResize="1" noEditPoints="1" noAdjustHandles="1" noChangeArrowheads="1" noChangeShapeType="1"/>
          </p:cNvSpPr>
          <p:nvPr/>
        </p:nvSpPr>
        <p:spPr>
          <a:xfrm>
            <a:off x="4013269" y="1884747"/>
            <a:ext cx="661624" cy="509451"/>
          </a:xfrm>
          <a:custGeom>
            <a:avLst/>
            <a:gdLst/>
            <a:ahLst/>
            <a:cxnLst/>
            <a:rect l="l" t="t" r="r" b="b"/>
            <a:pathLst>
              <a:path w="992436" h="764176">
                <a:moveTo>
                  <a:pt x="0" y="0"/>
                </a:moveTo>
                <a:lnTo>
                  <a:pt x="992436" y="0"/>
                </a:lnTo>
                <a:lnTo>
                  <a:pt x="992436" y="764176"/>
                </a:lnTo>
                <a:lnTo>
                  <a:pt x="0" y="76417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de-DE" sz="1200">
              <a:latin typeface="Panton Light" pitchFamily="2" charset="77"/>
            </a:endParaRPr>
          </a:p>
        </p:txBody>
      </p:sp>
      <p:sp>
        <p:nvSpPr>
          <p:cNvPr id="15" name="AutoShape 15"/>
          <p:cNvSpPr>
            <a:spLocks noGrp="1" noRot="1" noMove="1" noResize="1" noEditPoints="1" noAdjustHandles="1" noChangeArrowheads="1" noChangeShapeType="1"/>
          </p:cNvSpPr>
          <p:nvPr/>
        </p:nvSpPr>
        <p:spPr>
          <a:xfrm flipH="1">
            <a:off x="4218547" y="2587996"/>
            <a:ext cx="0" cy="3344689"/>
          </a:xfrm>
          <a:prstGeom prst="line">
            <a:avLst/>
          </a:prstGeom>
          <a:ln w="38100" cap="flat">
            <a:solidFill>
              <a:srgbClr val="E0E8ED"/>
            </a:solidFill>
            <a:prstDash val="solid"/>
            <a:headEnd type="none" w="sm" len="sm"/>
            <a:tailEnd type="none" w="sm" len="sm"/>
          </a:ln>
        </p:spPr>
        <p:txBody>
          <a:bodyPr/>
          <a:lstStyle/>
          <a:p>
            <a:endParaRPr lang="de-DE" sz="1200">
              <a:latin typeface="Panton Light" pitchFamily="2" charset="77"/>
            </a:endParaRPr>
          </a:p>
        </p:txBody>
      </p:sp>
      <p:sp>
        <p:nvSpPr>
          <p:cNvPr id="16" name="AutoShape 16"/>
          <p:cNvSpPr>
            <a:spLocks noGrp="1" noRot="1" noMove="1" noResize="1" noEditPoints="1" noAdjustHandles="1" noChangeArrowheads="1" noChangeShapeType="1"/>
          </p:cNvSpPr>
          <p:nvPr/>
        </p:nvSpPr>
        <p:spPr>
          <a:xfrm>
            <a:off x="7778537" y="2562765"/>
            <a:ext cx="0" cy="3344689"/>
          </a:xfrm>
          <a:prstGeom prst="line">
            <a:avLst/>
          </a:prstGeom>
          <a:ln w="38100" cap="flat">
            <a:solidFill>
              <a:srgbClr val="E0E8ED"/>
            </a:solidFill>
            <a:prstDash val="solid"/>
            <a:headEnd type="none" w="sm" len="sm"/>
            <a:tailEnd type="none" w="sm" len="sm"/>
          </a:ln>
        </p:spPr>
        <p:txBody>
          <a:bodyPr/>
          <a:lstStyle/>
          <a:p>
            <a:endParaRPr lang="de-DE" sz="1200">
              <a:latin typeface="Panton Light" pitchFamily="2" charset="77"/>
            </a:endParaRPr>
          </a:p>
        </p:txBody>
      </p:sp>
      <p:sp>
        <p:nvSpPr>
          <p:cNvPr id="18" name="AutoShape 18"/>
          <p:cNvSpPr>
            <a:spLocks noGrp="1" noRot="1" noMove="1" noResize="1" noEditPoints="1" noAdjustHandles="1" noChangeArrowheads="1" noChangeShapeType="1"/>
          </p:cNvSpPr>
          <p:nvPr/>
        </p:nvSpPr>
        <p:spPr>
          <a:xfrm flipH="1">
            <a:off x="248314" y="5098533"/>
            <a:ext cx="3764957" cy="0"/>
          </a:xfrm>
          <a:prstGeom prst="line">
            <a:avLst/>
          </a:prstGeom>
          <a:ln w="38100" cap="flat">
            <a:solidFill>
              <a:srgbClr val="FFFFFF"/>
            </a:solidFill>
            <a:prstDash val="solid"/>
            <a:headEnd type="none" w="sm" len="sm"/>
            <a:tailEnd type="none" w="sm" len="sm"/>
          </a:ln>
        </p:spPr>
        <p:txBody>
          <a:bodyPr/>
          <a:lstStyle/>
          <a:p>
            <a:endParaRPr lang="de-DE" sz="1200">
              <a:latin typeface="Panton Light" pitchFamily="2" charset="77"/>
            </a:endParaRPr>
          </a:p>
        </p:txBody>
      </p:sp>
      <p:sp>
        <p:nvSpPr>
          <p:cNvPr id="26" name="TextBox 26"/>
          <p:cNvSpPr txBox="1">
            <a:spLocks noGrp="1" noRot="1" noMove="1" noResize="1" noEditPoints="1" noAdjustHandles="1" noChangeArrowheads="1" noChangeShapeType="1"/>
          </p:cNvSpPr>
          <p:nvPr/>
        </p:nvSpPr>
        <p:spPr>
          <a:xfrm>
            <a:off x="454503" y="2963758"/>
            <a:ext cx="3306845" cy="840999"/>
          </a:xfrm>
          <a:prstGeom prst="rect">
            <a:avLst/>
          </a:prstGeom>
        </p:spPr>
        <p:txBody>
          <a:bodyPr lIns="0" tIns="0" rIns="0" bIns="0" rtlCol="0" anchor="t">
            <a:spAutoFit/>
          </a:bodyPr>
          <a:lstStyle/>
          <a:p>
            <a:pPr algn="ctr">
              <a:lnSpc>
                <a:spcPts val="6813"/>
              </a:lnSpc>
            </a:pPr>
            <a:r>
              <a:rPr lang="en-US" sz="4865">
                <a:solidFill>
                  <a:srgbClr val="053D4F"/>
                </a:solidFill>
                <a:latin typeface="Panton Light" pitchFamily="2" charset="77"/>
                <a:ea typeface="Panton 2"/>
                <a:cs typeface="Panton 2"/>
                <a:sym typeface="Panton 2"/>
              </a:rPr>
              <a:t>€4.6 B</a:t>
            </a:r>
          </a:p>
        </p:txBody>
      </p:sp>
      <p:sp>
        <p:nvSpPr>
          <p:cNvPr id="27" name="TextBox 27"/>
          <p:cNvSpPr txBox="1">
            <a:spLocks noGrp="1" noRot="1" noMove="1" noResize="1" noEditPoints="1" noAdjustHandles="1" noChangeArrowheads="1" noChangeShapeType="1"/>
          </p:cNvSpPr>
          <p:nvPr/>
        </p:nvSpPr>
        <p:spPr>
          <a:xfrm>
            <a:off x="1010427" y="3972194"/>
            <a:ext cx="1983539" cy="840999"/>
          </a:xfrm>
          <a:prstGeom prst="rect">
            <a:avLst/>
          </a:prstGeom>
        </p:spPr>
        <p:txBody>
          <a:bodyPr lIns="0" tIns="0" rIns="0" bIns="0" rtlCol="0" anchor="t">
            <a:spAutoFit/>
          </a:bodyPr>
          <a:lstStyle/>
          <a:p>
            <a:pPr algn="ctr">
              <a:lnSpc>
                <a:spcPts val="6813"/>
              </a:lnSpc>
            </a:pPr>
            <a:r>
              <a:rPr lang="en-US" sz="4865">
                <a:solidFill>
                  <a:srgbClr val="3ECF8E"/>
                </a:solidFill>
                <a:latin typeface="Panton Light" pitchFamily="2" charset="77"/>
                <a:ea typeface="Panton 2"/>
                <a:cs typeface="Panton 2"/>
                <a:sym typeface="Panton 2"/>
              </a:rPr>
              <a:t>+10%</a:t>
            </a:r>
          </a:p>
        </p:txBody>
      </p:sp>
      <p:sp>
        <p:nvSpPr>
          <p:cNvPr id="28" name="TextBox 28"/>
          <p:cNvSpPr txBox="1">
            <a:spLocks noGrp="1" noRot="1" noMove="1" noResize="1" noEditPoints="1" noAdjustHandles="1" noChangeArrowheads="1" noChangeShapeType="1"/>
          </p:cNvSpPr>
          <p:nvPr/>
        </p:nvSpPr>
        <p:spPr>
          <a:xfrm>
            <a:off x="411315" y="1878577"/>
            <a:ext cx="3551155" cy="421077"/>
          </a:xfrm>
          <a:prstGeom prst="rect">
            <a:avLst/>
          </a:prstGeom>
        </p:spPr>
        <p:txBody>
          <a:bodyPr lIns="0" tIns="0" rIns="0" bIns="0" rtlCol="0" anchor="t">
            <a:spAutoFit/>
          </a:bodyPr>
          <a:lstStyle/>
          <a:p>
            <a:pPr>
              <a:lnSpc>
                <a:spcPts val="3425"/>
              </a:lnSpc>
            </a:pPr>
            <a:r>
              <a:rPr lang="en-US" sz="2447" b="1">
                <a:solidFill>
                  <a:srgbClr val="183146"/>
                </a:solidFill>
                <a:latin typeface="Panton SemiBold" pitchFamily="2" charset="77"/>
                <a:ea typeface="Panton 2"/>
                <a:cs typeface="Panton 2"/>
                <a:sym typeface="Panton 2"/>
              </a:rPr>
              <a:t>E-pharmacy facts</a:t>
            </a:r>
          </a:p>
        </p:txBody>
      </p:sp>
      <p:sp>
        <p:nvSpPr>
          <p:cNvPr id="29" name="TextBox 29"/>
          <p:cNvSpPr txBox="1">
            <a:spLocks noGrp="1" noRot="1" noMove="1" noResize="1" noEditPoints="1" noAdjustHandles="1" noChangeArrowheads="1" noChangeShapeType="1"/>
          </p:cNvSpPr>
          <p:nvPr/>
        </p:nvSpPr>
        <p:spPr>
          <a:xfrm>
            <a:off x="411316" y="2266569"/>
            <a:ext cx="2699037" cy="234423"/>
          </a:xfrm>
          <a:prstGeom prst="rect">
            <a:avLst/>
          </a:prstGeom>
        </p:spPr>
        <p:txBody>
          <a:bodyPr lIns="0" tIns="0" rIns="0" bIns="0" rtlCol="0" anchor="t">
            <a:spAutoFit/>
          </a:bodyPr>
          <a:lstStyle/>
          <a:p>
            <a:pPr>
              <a:lnSpc>
                <a:spcPts val="1883"/>
              </a:lnSpc>
            </a:pPr>
            <a:r>
              <a:rPr lang="en-US" sz="1345">
                <a:solidFill>
                  <a:srgbClr val="303030"/>
                </a:solidFill>
                <a:latin typeface="Panton Light" pitchFamily="2" charset="77"/>
                <a:ea typeface="Panton 1"/>
                <a:cs typeface="Panton 1"/>
                <a:sym typeface="Panton 1"/>
              </a:rPr>
              <a:t>Estimations as of 01/2025</a:t>
            </a:r>
          </a:p>
        </p:txBody>
      </p:sp>
      <p:grpSp>
        <p:nvGrpSpPr>
          <p:cNvPr id="32" name="Group 32"/>
          <p:cNvGrpSpPr>
            <a:grpSpLocks noGrp="1" noUngrp="1" noRot="1" noMove="1" noResize="1"/>
          </p:cNvGrpSpPr>
          <p:nvPr/>
        </p:nvGrpSpPr>
        <p:grpSpPr>
          <a:xfrm>
            <a:off x="4727937" y="1810012"/>
            <a:ext cx="2840927" cy="638248"/>
            <a:chOff x="0" y="-66675"/>
            <a:chExt cx="5681852" cy="1276494"/>
          </a:xfrm>
        </p:grpSpPr>
        <p:sp>
          <p:nvSpPr>
            <p:cNvPr id="33" name="TextBox 33"/>
            <p:cNvSpPr txBox="1">
              <a:spLocks noGrp="1" noRot="1" noMove="1" noResize="1" noEditPoints="1" noAdjustHandles="1" noChangeArrowheads="1" noChangeShapeType="1"/>
            </p:cNvSpPr>
            <p:nvPr/>
          </p:nvSpPr>
          <p:spPr>
            <a:xfrm>
              <a:off x="0" y="-66675"/>
              <a:ext cx="5681852" cy="916789"/>
            </a:xfrm>
            <a:prstGeom prst="rect">
              <a:avLst/>
            </a:prstGeom>
          </p:spPr>
          <p:txBody>
            <a:bodyPr lIns="0" tIns="0" rIns="0" bIns="0" rtlCol="0" anchor="t">
              <a:spAutoFit/>
            </a:bodyPr>
            <a:lstStyle/>
            <a:p>
              <a:pPr algn="just">
                <a:lnSpc>
                  <a:spcPts val="3733"/>
                </a:lnSpc>
              </a:pPr>
              <a:r>
                <a:rPr lang="en-US" sz="2667" b="1">
                  <a:solidFill>
                    <a:srgbClr val="183146"/>
                  </a:solidFill>
                  <a:latin typeface="Panton SemiBold" pitchFamily="2" charset="77"/>
                  <a:ea typeface="Panton 2"/>
                  <a:cs typeface="Panton 2"/>
                  <a:sym typeface="Panton 2"/>
                </a:rPr>
                <a:t>Top e-pharmacies</a:t>
              </a:r>
            </a:p>
          </p:txBody>
        </p:sp>
        <p:sp>
          <p:nvSpPr>
            <p:cNvPr id="34" name="TextBox 34"/>
            <p:cNvSpPr txBox="1">
              <a:spLocks noGrp="1" noRot="1" noMove="1" noResize="1" noEditPoints="1" noAdjustHandles="1" noChangeArrowheads="1" noChangeShapeType="1"/>
            </p:cNvSpPr>
            <p:nvPr/>
          </p:nvSpPr>
          <p:spPr>
            <a:xfrm>
              <a:off x="0" y="766236"/>
              <a:ext cx="5681852" cy="443583"/>
            </a:xfrm>
            <a:prstGeom prst="rect">
              <a:avLst/>
            </a:prstGeom>
          </p:spPr>
          <p:txBody>
            <a:bodyPr lIns="0" tIns="0" rIns="0" bIns="0" rtlCol="0" anchor="t">
              <a:spAutoFit/>
            </a:bodyPr>
            <a:lstStyle/>
            <a:p>
              <a:pPr>
                <a:lnSpc>
                  <a:spcPts val="1773"/>
                </a:lnSpc>
                <a:spcBef>
                  <a:spcPct val="0"/>
                </a:spcBef>
              </a:pPr>
              <a:r>
                <a:rPr lang="en-US" sz="1267">
                  <a:solidFill>
                    <a:srgbClr val="000000"/>
                  </a:solidFill>
                  <a:latin typeface="Panton Light" pitchFamily="2" charset="77"/>
                  <a:ea typeface="Panton 1"/>
                  <a:cs typeface="Panton 1"/>
                  <a:sym typeface="Panton 1"/>
                </a:rPr>
                <a:t>Avg. monthly visitors</a:t>
              </a:r>
            </a:p>
          </p:txBody>
        </p:sp>
      </p:grpSp>
      <p:grpSp>
        <p:nvGrpSpPr>
          <p:cNvPr id="35" name="Group 35"/>
          <p:cNvGrpSpPr>
            <a:grpSpLocks noGrp="1" noUngrp="1" noRot="1" noMove="1" noResize="1"/>
          </p:cNvGrpSpPr>
          <p:nvPr/>
        </p:nvGrpSpPr>
        <p:grpSpPr>
          <a:xfrm>
            <a:off x="8000914" y="1810012"/>
            <a:ext cx="2840927" cy="638248"/>
            <a:chOff x="0" y="-66675"/>
            <a:chExt cx="5681852" cy="1276494"/>
          </a:xfrm>
        </p:grpSpPr>
        <p:sp>
          <p:nvSpPr>
            <p:cNvPr id="36" name="TextBox 36"/>
            <p:cNvSpPr txBox="1">
              <a:spLocks noGrp="1" noRot="1" noMove="1" noResize="1" noEditPoints="1" noAdjustHandles="1" noChangeArrowheads="1" noChangeShapeType="1"/>
            </p:cNvSpPr>
            <p:nvPr/>
          </p:nvSpPr>
          <p:spPr>
            <a:xfrm>
              <a:off x="0" y="-66675"/>
              <a:ext cx="5681852" cy="916789"/>
            </a:xfrm>
            <a:prstGeom prst="rect">
              <a:avLst/>
            </a:prstGeom>
          </p:spPr>
          <p:txBody>
            <a:bodyPr lIns="0" tIns="0" rIns="0" bIns="0" rtlCol="0" anchor="t">
              <a:spAutoFit/>
            </a:bodyPr>
            <a:lstStyle/>
            <a:p>
              <a:pPr>
                <a:lnSpc>
                  <a:spcPts val="3733"/>
                </a:lnSpc>
              </a:pPr>
              <a:r>
                <a:rPr lang="en-US" sz="2667" b="1">
                  <a:solidFill>
                    <a:srgbClr val="183146"/>
                  </a:solidFill>
                  <a:latin typeface="Panton SemiBold" pitchFamily="2" charset="77"/>
                  <a:ea typeface="Panton 2"/>
                  <a:cs typeface="Panton 2"/>
                  <a:sym typeface="Panton 2"/>
                </a:rPr>
                <a:t>Regulations</a:t>
              </a:r>
            </a:p>
          </p:txBody>
        </p:sp>
        <p:sp>
          <p:nvSpPr>
            <p:cNvPr id="37" name="TextBox 37"/>
            <p:cNvSpPr txBox="1">
              <a:spLocks noGrp="1" noRot="1" noMove="1" noResize="1" noEditPoints="1" noAdjustHandles="1" noChangeArrowheads="1" noChangeShapeType="1"/>
            </p:cNvSpPr>
            <p:nvPr/>
          </p:nvSpPr>
          <p:spPr>
            <a:xfrm>
              <a:off x="0" y="766236"/>
              <a:ext cx="3842621" cy="443583"/>
            </a:xfrm>
            <a:prstGeom prst="rect">
              <a:avLst/>
            </a:prstGeom>
          </p:spPr>
          <p:txBody>
            <a:bodyPr lIns="0" tIns="0" rIns="0" bIns="0" rtlCol="0" anchor="t">
              <a:spAutoFit/>
            </a:bodyPr>
            <a:lstStyle/>
            <a:p>
              <a:pPr>
                <a:lnSpc>
                  <a:spcPts val="1773"/>
                </a:lnSpc>
                <a:spcBef>
                  <a:spcPct val="0"/>
                </a:spcBef>
              </a:pPr>
              <a:r>
                <a:rPr lang="en-US" sz="1267">
                  <a:solidFill>
                    <a:srgbClr val="000000"/>
                  </a:solidFill>
                  <a:latin typeface="Panton Light" pitchFamily="2" charset="77"/>
                  <a:ea typeface="Panton 1"/>
                  <a:cs typeface="Panton 1"/>
                  <a:sym typeface="Panton 1"/>
                </a:rPr>
                <a:t>Current legal framework</a:t>
              </a:r>
            </a:p>
          </p:txBody>
        </p:sp>
      </p:grpSp>
      <p:sp>
        <p:nvSpPr>
          <p:cNvPr id="42" name="TextBox 42"/>
          <p:cNvSpPr txBox="1">
            <a:spLocks noGrp="1" noRot="1" noMove="1" noResize="1" noEditPoints="1" noAdjustHandles="1" noChangeArrowheads="1" noChangeShapeType="1"/>
          </p:cNvSpPr>
          <p:nvPr/>
        </p:nvSpPr>
        <p:spPr>
          <a:xfrm>
            <a:off x="537125" y="3788991"/>
            <a:ext cx="3203785" cy="233975"/>
          </a:xfrm>
          <a:prstGeom prst="rect">
            <a:avLst/>
          </a:prstGeom>
        </p:spPr>
        <p:txBody>
          <a:bodyPr lIns="0" tIns="0" rIns="0" bIns="0" rtlCol="0" anchor="t">
            <a:spAutoFit/>
          </a:bodyPr>
          <a:lstStyle/>
          <a:p>
            <a:pPr algn="ctr">
              <a:lnSpc>
                <a:spcPts val="1867"/>
              </a:lnSpc>
            </a:pPr>
            <a:r>
              <a:rPr lang="en-US" sz="1333">
                <a:solidFill>
                  <a:srgbClr val="053D4F"/>
                </a:solidFill>
                <a:latin typeface="Panton Light" pitchFamily="2" charset="77"/>
                <a:ea typeface="Panton 1"/>
                <a:cs typeface="Panton 1"/>
                <a:sym typeface="Panton 1"/>
              </a:rPr>
              <a:t>Total e-pharmacy Sales 2025</a:t>
            </a:r>
          </a:p>
        </p:txBody>
      </p:sp>
      <p:sp>
        <p:nvSpPr>
          <p:cNvPr id="43" name="TextBox 43"/>
          <p:cNvSpPr txBox="1">
            <a:spLocks noGrp="1" noRot="1" noMove="1" noResize="1" noEditPoints="1" noAdjustHandles="1" noChangeArrowheads="1" noChangeShapeType="1"/>
          </p:cNvSpPr>
          <p:nvPr/>
        </p:nvSpPr>
        <p:spPr>
          <a:xfrm>
            <a:off x="585001" y="4735078"/>
            <a:ext cx="3377471" cy="233975"/>
          </a:xfrm>
          <a:prstGeom prst="rect">
            <a:avLst/>
          </a:prstGeom>
        </p:spPr>
        <p:txBody>
          <a:bodyPr lIns="0" tIns="0" rIns="0" bIns="0" rtlCol="0" anchor="t">
            <a:spAutoFit/>
          </a:bodyPr>
          <a:lstStyle/>
          <a:p>
            <a:pPr algn="ctr">
              <a:lnSpc>
                <a:spcPts val="1867"/>
              </a:lnSpc>
            </a:pPr>
            <a:r>
              <a:rPr lang="en-US" sz="1333">
                <a:solidFill>
                  <a:srgbClr val="053D4F"/>
                </a:solidFill>
                <a:latin typeface="Panton Light" pitchFamily="2" charset="77"/>
                <a:ea typeface="Panton 1"/>
                <a:cs typeface="Panton 1"/>
                <a:sym typeface="Panton 1"/>
              </a:rPr>
              <a:t>Estimated Growth 2024/2025</a:t>
            </a:r>
          </a:p>
        </p:txBody>
      </p:sp>
      <p:sp>
        <p:nvSpPr>
          <p:cNvPr id="44" name="TextBox 44"/>
          <p:cNvSpPr txBox="1">
            <a:spLocks noGrp="1" noRot="1" noMove="1" noResize="1" noEditPoints="1" noAdjustHandles="1" noChangeArrowheads="1" noChangeShapeType="1"/>
          </p:cNvSpPr>
          <p:nvPr/>
        </p:nvSpPr>
        <p:spPr>
          <a:xfrm>
            <a:off x="537125" y="5304106"/>
            <a:ext cx="2930143" cy="297454"/>
          </a:xfrm>
          <a:prstGeom prst="rect">
            <a:avLst/>
          </a:prstGeom>
        </p:spPr>
        <p:txBody>
          <a:bodyPr lIns="0" tIns="0" rIns="0" bIns="0" rtlCol="0" anchor="t">
            <a:spAutoFit/>
          </a:bodyPr>
          <a:lstStyle/>
          <a:p>
            <a:pPr>
              <a:lnSpc>
                <a:spcPts val="2427"/>
              </a:lnSpc>
            </a:pPr>
            <a:r>
              <a:rPr lang="en-US" sz="1733" err="1">
                <a:solidFill>
                  <a:srgbClr val="053D4F"/>
                </a:solidFill>
                <a:latin typeface="Panton Light" pitchFamily="2" charset="77"/>
                <a:ea typeface="Panton 1"/>
                <a:cs typeface="Panton 1"/>
                <a:sym typeface="Panton 1"/>
              </a:rPr>
              <a:t>eRX</a:t>
            </a:r>
            <a:r>
              <a:rPr lang="en-US" sz="1733">
                <a:solidFill>
                  <a:srgbClr val="053D4F"/>
                </a:solidFill>
                <a:latin typeface="Panton Light" pitchFamily="2" charset="77"/>
                <a:ea typeface="Panton 1"/>
                <a:cs typeface="Panton 1"/>
                <a:sym typeface="Panton 1"/>
              </a:rPr>
              <a:t> since 2024</a:t>
            </a:r>
          </a:p>
        </p:txBody>
      </p:sp>
      <p:grpSp>
        <p:nvGrpSpPr>
          <p:cNvPr id="57" name="Gruppieren 56">
            <a:extLst>
              <a:ext uri="{FF2B5EF4-FFF2-40B4-BE49-F238E27FC236}">
                <a16:creationId xmlns:a16="http://schemas.microsoft.com/office/drawing/2014/main" id="{6BF29B25-F6EF-F640-DF34-DE81D06DCEDF}"/>
              </a:ext>
            </a:extLst>
          </p:cNvPr>
          <p:cNvGrpSpPr>
            <a:grpSpLocks noGrp="1" noUngrp="1" noRot="1" noMove="1" noResize="1"/>
          </p:cNvGrpSpPr>
          <p:nvPr/>
        </p:nvGrpSpPr>
        <p:grpSpPr>
          <a:xfrm>
            <a:off x="8112127" y="3324594"/>
            <a:ext cx="3149463" cy="460525"/>
            <a:chOff x="8000913" y="3324594"/>
            <a:chExt cx="3149463" cy="460525"/>
          </a:xfrm>
        </p:grpSpPr>
        <p:sp>
          <p:nvSpPr>
            <p:cNvPr id="58" name="Freeform 7">
              <a:extLst>
                <a:ext uri="{FF2B5EF4-FFF2-40B4-BE49-F238E27FC236}">
                  <a16:creationId xmlns:a16="http://schemas.microsoft.com/office/drawing/2014/main" id="{B6BD432C-D4B9-506C-CC68-A0EEDEAAC2CF}"/>
                </a:ext>
              </a:extLst>
            </p:cNvPr>
            <p:cNvSpPr>
              <a:spLocks noGrp="1" noRot="1" noMove="1" noResize="1" noEditPoints="1" noAdjustHandles="1" noChangeArrowheads="1" noChangeShapeType="1"/>
            </p:cNvSpPr>
            <p:nvPr/>
          </p:nvSpPr>
          <p:spPr>
            <a:xfrm>
              <a:off x="8000913" y="3390644"/>
              <a:ext cx="394475" cy="394475"/>
            </a:xfrm>
            <a:custGeom>
              <a:avLst/>
              <a:gdLst/>
              <a:ahLst/>
              <a:cxnLst/>
              <a:rect l="l" t="t" r="r" b="b"/>
              <a:pathLst>
                <a:path w="591712" h="591712">
                  <a:moveTo>
                    <a:pt x="0" y="0"/>
                  </a:moveTo>
                  <a:lnTo>
                    <a:pt x="591712" y="0"/>
                  </a:lnTo>
                  <a:lnTo>
                    <a:pt x="591712" y="591712"/>
                  </a:lnTo>
                  <a:lnTo>
                    <a:pt x="0" y="59171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de-DE" sz="1200">
                <a:latin typeface="Panton Light" pitchFamily="2" charset="77"/>
              </a:endParaRPr>
            </a:p>
          </p:txBody>
        </p:sp>
        <p:sp>
          <p:nvSpPr>
            <p:cNvPr id="59" name="TextBox 22">
              <a:extLst>
                <a:ext uri="{FF2B5EF4-FFF2-40B4-BE49-F238E27FC236}">
                  <a16:creationId xmlns:a16="http://schemas.microsoft.com/office/drawing/2014/main" id="{5F1403F4-A5F3-F550-8F73-93234A8C346D}"/>
                </a:ext>
              </a:extLst>
            </p:cNvPr>
            <p:cNvSpPr txBox="1">
              <a:spLocks noGrp="1" noRot="1" noMove="1" noResize="1" noEditPoints="1" noAdjustHandles="1" noChangeArrowheads="1" noChangeShapeType="1"/>
            </p:cNvSpPr>
            <p:nvPr/>
          </p:nvSpPr>
          <p:spPr>
            <a:xfrm>
              <a:off x="8636821" y="3324594"/>
              <a:ext cx="2513555" cy="458395"/>
            </a:xfrm>
            <a:prstGeom prst="rect">
              <a:avLst/>
            </a:prstGeom>
          </p:spPr>
          <p:txBody>
            <a:bodyPr lIns="0" tIns="0" rIns="0" bIns="0" rtlCol="0" anchor="t">
              <a:spAutoFit/>
            </a:bodyPr>
            <a:lstStyle/>
            <a:p>
              <a:pPr>
                <a:lnSpc>
                  <a:spcPts val="3733"/>
                </a:lnSpc>
              </a:pPr>
              <a:r>
                <a:rPr lang="en-US" sz="2667">
                  <a:solidFill>
                    <a:srgbClr val="053D4F"/>
                  </a:solidFill>
                  <a:latin typeface="Panton Light" pitchFamily="2" charset="77"/>
                  <a:ea typeface="Panton 1"/>
                  <a:cs typeface="Panton 1"/>
                  <a:sym typeface="Panton 1"/>
                </a:rPr>
                <a:t>Rx Online </a:t>
              </a:r>
            </a:p>
          </p:txBody>
        </p:sp>
      </p:grpSp>
      <p:grpSp>
        <p:nvGrpSpPr>
          <p:cNvPr id="60" name="Gruppieren 59">
            <a:extLst>
              <a:ext uri="{FF2B5EF4-FFF2-40B4-BE49-F238E27FC236}">
                <a16:creationId xmlns:a16="http://schemas.microsoft.com/office/drawing/2014/main" id="{9A9987FF-D82F-7F1B-65C0-E58BAEE09D78}"/>
              </a:ext>
            </a:extLst>
          </p:cNvPr>
          <p:cNvGrpSpPr>
            <a:grpSpLocks noGrp="1" noUngrp="1" noRot="1" noMove="1" noResize="1"/>
          </p:cNvGrpSpPr>
          <p:nvPr/>
        </p:nvGrpSpPr>
        <p:grpSpPr>
          <a:xfrm>
            <a:off x="8112127" y="4191908"/>
            <a:ext cx="3149463" cy="458395"/>
            <a:chOff x="8000913" y="4191904"/>
            <a:chExt cx="3149463" cy="458395"/>
          </a:xfrm>
        </p:grpSpPr>
        <p:sp>
          <p:nvSpPr>
            <p:cNvPr id="61" name="Freeform 6">
              <a:extLst>
                <a:ext uri="{FF2B5EF4-FFF2-40B4-BE49-F238E27FC236}">
                  <a16:creationId xmlns:a16="http://schemas.microsoft.com/office/drawing/2014/main" id="{F861CA58-E2F6-8B36-DDB7-D75EDF531815}"/>
                </a:ext>
              </a:extLst>
            </p:cNvPr>
            <p:cNvSpPr>
              <a:spLocks noGrp="1" noRot="1" noMove="1" noResize="1" noEditPoints="1" noAdjustHandles="1" noChangeArrowheads="1" noChangeShapeType="1"/>
            </p:cNvSpPr>
            <p:nvPr/>
          </p:nvSpPr>
          <p:spPr>
            <a:xfrm>
              <a:off x="8000913" y="4235109"/>
              <a:ext cx="394475" cy="394475"/>
            </a:xfrm>
            <a:custGeom>
              <a:avLst/>
              <a:gdLst/>
              <a:ahLst/>
              <a:cxnLst/>
              <a:rect l="l" t="t" r="r" b="b"/>
              <a:pathLst>
                <a:path w="591712" h="591712">
                  <a:moveTo>
                    <a:pt x="0" y="0"/>
                  </a:moveTo>
                  <a:lnTo>
                    <a:pt x="591712" y="0"/>
                  </a:lnTo>
                  <a:lnTo>
                    <a:pt x="591712" y="591712"/>
                  </a:lnTo>
                  <a:lnTo>
                    <a:pt x="0" y="59171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de-DE" sz="1200">
                <a:latin typeface="Panton Light" pitchFamily="2" charset="77"/>
              </a:endParaRPr>
            </a:p>
          </p:txBody>
        </p:sp>
        <p:sp>
          <p:nvSpPr>
            <p:cNvPr id="62" name="TextBox 23">
              <a:extLst>
                <a:ext uri="{FF2B5EF4-FFF2-40B4-BE49-F238E27FC236}">
                  <a16:creationId xmlns:a16="http://schemas.microsoft.com/office/drawing/2014/main" id="{CE600A62-5C06-461E-DC7A-D2178E7EDD9E}"/>
                </a:ext>
              </a:extLst>
            </p:cNvPr>
            <p:cNvSpPr txBox="1">
              <a:spLocks noGrp="1" noRot="1" noMove="1" noResize="1" noEditPoints="1" noAdjustHandles="1" noChangeArrowheads="1" noChangeShapeType="1"/>
            </p:cNvSpPr>
            <p:nvPr/>
          </p:nvSpPr>
          <p:spPr>
            <a:xfrm>
              <a:off x="8636821" y="4191904"/>
              <a:ext cx="2513555" cy="458395"/>
            </a:xfrm>
            <a:prstGeom prst="rect">
              <a:avLst/>
            </a:prstGeom>
          </p:spPr>
          <p:txBody>
            <a:bodyPr lIns="0" tIns="0" rIns="0" bIns="0" rtlCol="0" anchor="t">
              <a:spAutoFit/>
            </a:bodyPr>
            <a:lstStyle/>
            <a:p>
              <a:pPr>
                <a:lnSpc>
                  <a:spcPts val="3733"/>
                </a:lnSpc>
              </a:pPr>
              <a:r>
                <a:rPr lang="en-US" sz="2667">
                  <a:solidFill>
                    <a:srgbClr val="053D4F"/>
                  </a:solidFill>
                  <a:latin typeface="Panton Light" pitchFamily="2" charset="77"/>
                  <a:ea typeface="Panton 1"/>
                  <a:cs typeface="Panton 1"/>
                  <a:sym typeface="Panton 1"/>
                </a:rPr>
                <a:t>OTC Online</a:t>
              </a:r>
            </a:p>
          </p:txBody>
        </p:sp>
      </p:grpSp>
      <p:grpSp>
        <p:nvGrpSpPr>
          <p:cNvPr id="63" name="Gruppieren 62">
            <a:extLst>
              <a:ext uri="{FF2B5EF4-FFF2-40B4-BE49-F238E27FC236}">
                <a16:creationId xmlns:a16="http://schemas.microsoft.com/office/drawing/2014/main" id="{885BA06E-A9E8-C393-9CBD-EDD27026F283}"/>
              </a:ext>
            </a:extLst>
          </p:cNvPr>
          <p:cNvGrpSpPr>
            <a:grpSpLocks noGrp="1" noUngrp="1" noRot="1" noMove="1" noResize="1"/>
          </p:cNvGrpSpPr>
          <p:nvPr/>
        </p:nvGrpSpPr>
        <p:grpSpPr>
          <a:xfrm>
            <a:off x="8099427" y="5051410"/>
            <a:ext cx="3149463" cy="458395"/>
            <a:chOff x="7988213" y="5051408"/>
            <a:chExt cx="3149463" cy="458395"/>
          </a:xfrm>
        </p:grpSpPr>
        <p:sp>
          <p:nvSpPr>
            <p:cNvPr id="64" name="Freeform 5">
              <a:extLst>
                <a:ext uri="{FF2B5EF4-FFF2-40B4-BE49-F238E27FC236}">
                  <a16:creationId xmlns:a16="http://schemas.microsoft.com/office/drawing/2014/main" id="{8D65DF36-D183-6344-0657-40DDA5E31DF3}"/>
                </a:ext>
              </a:extLst>
            </p:cNvPr>
            <p:cNvSpPr>
              <a:spLocks noGrp="1" noRot="1" noMove="1" noResize="1" noEditPoints="1" noAdjustHandles="1" noChangeArrowheads="1" noChangeShapeType="1"/>
            </p:cNvSpPr>
            <p:nvPr/>
          </p:nvSpPr>
          <p:spPr>
            <a:xfrm>
              <a:off x="7988213" y="5098533"/>
              <a:ext cx="394475" cy="410911"/>
            </a:xfrm>
            <a:custGeom>
              <a:avLst/>
              <a:gdLst/>
              <a:ahLst/>
              <a:cxnLst/>
              <a:rect l="l" t="t" r="r" b="b"/>
              <a:pathLst>
                <a:path w="591712" h="616367">
                  <a:moveTo>
                    <a:pt x="0" y="0"/>
                  </a:moveTo>
                  <a:lnTo>
                    <a:pt x="591712" y="0"/>
                  </a:lnTo>
                  <a:lnTo>
                    <a:pt x="591712" y="616366"/>
                  </a:lnTo>
                  <a:lnTo>
                    <a:pt x="0" y="61636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de-DE" sz="1200">
                <a:latin typeface="Panton Light" pitchFamily="2" charset="77"/>
              </a:endParaRPr>
            </a:p>
          </p:txBody>
        </p:sp>
        <p:sp>
          <p:nvSpPr>
            <p:cNvPr id="65" name="TextBox 24">
              <a:extLst>
                <a:ext uri="{FF2B5EF4-FFF2-40B4-BE49-F238E27FC236}">
                  <a16:creationId xmlns:a16="http://schemas.microsoft.com/office/drawing/2014/main" id="{7DD3E096-6B24-4757-372D-5B8E6E01AFF6}"/>
                </a:ext>
              </a:extLst>
            </p:cNvPr>
            <p:cNvSpPr txBox="1">
              <a:spLocks noGrp="1" noRot="1" noMove="1" noResize="1" noEditPoints="1" noAdjustHandles="1" noChangeArrowheads="1" noChangeShapeType="1"/>
            </p:cNvSpPr>
            <p:nvPr/>
          </p:nvSpPr>
          <p:spPr>
            <a:xfrm>
              <a:off x="8624121" y="5051408"/>
              <a:ext cx="2513555" cy="458395"/>
            </a:xfrm>
            <a:prstGeom prst="rect">
              <a:avLst/>
            </a:prstGeom>
          </p:spPr>
          <p:txBody>
            <a:bodyPr lIns="0" tIns="0" rIns="0" bIns="0" rtlCol="0" anchor="t">
              <a:spAutoFit/>
            </a:bodyPr>
            <a:lstStyle/>
            <a:p>
              <a:pPr>
                <a:lnSpc>
                  <a:spcPts val="3733"/>
                </a:lnSpc>
              </a:pPr>
              <a:r>
                <a:rPr lang="en-US" sz="2667">
                  <a:solidFill>
                    <a:srgbClr val="053D4F"/>
                  </a:solidFill>
                  <a:latin typeface="Panton Light" pitchFamily="2" charset="77"/>
                  <a:ea typeface="Panton 1"/>
                  <a:cs typeface="Panton 1"/>
                  <a:sym typeface="Panton 1"/>
                </a:rPr>
                <a:t>e-prescription </a:t>
              </a:r>
            </a:p>
          </p:txBody>
        </p:sp>
      </p:grpSp>
      <p:pic>
        <p:nvPicPr>
          <p:cNvPr id="66" name="Grafik 65" descr="Abzeichen Tick1 Silhouette">
            <a:extLst>
              <a:ext uri="{FF2B5EF4-FFF2-40B4-BE49-F238E27FC236}">
                <a16:creationId xmlns:a16="http://schemas.microsoft.com/office/drawing/2014/main" id="{718E6B63-A75E-F3BA-6E5F-CF553E20D795}"/>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7"/>
              </a:ext>
            </a:extLst>
          </a:blip>
          <a:stretch>
            <a:fillRect/>
          </a:stretch>
        </p:blipFill>
        <p:spPr>
          <a:xfrm>
            <a:off x="11044961" y="3330731"/>
            <a:ext cx="538516" cy="538516"/>
          </a:xfrm>
          <a:prstGeom prst="rect">
            <a:avLst/>
          </a:prstGeom>
        </p:spPr>
      </p:pic>
      <p:pic>
        <p:nvPicPr>
          <p:cNvPr id="67" name="Grafik 66" descr="Abzeichen Tick1 Silhouette">
            <a:extLst>
              <a:ext uri="{FF2B5EF4-FFF2-40B4-BE49-F238E27FC236}">
                <a16:creationId xmlns:a16="http://schemas.microsoft.com/office/drawing/2014/main" id="{2A5BBFD5-0093-BD30-8077-DDC55A2958D7}"/>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7"/>
              </a:ext>
            </a:extLst>
          </a:blip>
          <a:stretch>
            <a:fillRect/>
          </a:stretch>
        </p:blipFill>
        <p:spPr>
          <a:xfrm>
            <a:off x="11044961" y="4192945"/>
            <a:ext cx="538516" cy="538516"/>
          </a:xfrm>
          <a:prstGeom prst="rect">
            <a:avLst/>
          </a:prstGeom>
        </p:spPr>
      </p:pic>
      <p:pic>
        <p:nvPicPr>
          <p:cNvPr id="68" name="Grafik 67" descr="Abzeichen Tick1 Silhouette">
            <a:extLst>
              <a:ext uri="{FF2B5EF4-FFF2-40B4-BE49-F238E27FC236}">
                <a16:creationId xmlns:a16="http://schemas.microsoft.com/office/drawing/2014/main" id="{B1553CE7-754A-2F4C-B4B0-29ACC943B8C3}"/>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7"/>
              </a:ext>
            </a:extLst>
          </a:blip>
          <a:stretch>
            <a:fillRect/>
          </a:stretch>
        </p:blipFill>
        <p:spPr>
          <a:xfrm>
            <a:off x="11027287" y="5040771"/>
            <a:ext cx="538516" cy="538516"/>
          </a:xfrm>
          <a:prstGeom prst="rect">
            <a:avLst/>
          </a:prstGeom>
        </p:spPr>
      </p:pic>
      <p:sp>
        <p:nvSpPr>
          <p:cNvPr id="2" name="TextBox 39">
            <a:extLst>
              <a:ext uri="{FF2B5EF4-FFF2-40B4-BE49-F238E27FC236}">
                <a16:creationId xmlns:a16="http://schemas.microsoft.com/office/drawing/2014/main" id="{B92FC287-6BD8-9E3D-C56F-7D6BCB0B448C}"/>
              </a:ext>
            </a:extLst>
          </p:cNvPr>
          <p:cNvSpPr txBox="1">
            <a:spLocks noGrp="1" noRot="1" noMove="1" noResize="1" noEditPoints="1" noAdjustHandles="1" noChangeArrowheads="1" noChangeShapeType="1"/>
          </p:cNvSpPr>
          <p:nvPr/>
        </p:nvSpPr>
        <p:spPr>
          <a:xfrm>
            <a:off x="4500797" y="3030033"/>
            <a:ext cx="353895" cy="321819"/>
          </a:xfrm>
          <a:prstGeom prst="rect">
            <a:avLst/>
          </a:prstGeom>
        </p:spPr>
        <p:txBody>
          <a:bodyPr lIns="0" tIns="0" rIns="0" bIns="0" rtlCol="0" anchor="t">
            <a:spAutoFit/>
          </a:bodyPr>
          <a:lstStyle/>
          <a:p>
            <a:pPr>
              <a:lnSpc>
                <a:spcPts val="2613"/>
              </a:lnSpc>
            </a:pPr>
            <a:r>
              <a:rPr lang="en-US" sz="1867" b="1">
                <a:solidFill>
                  <a:srgbClr val="053E4F"/>
                </a:solidFill>
                <a:latin typeface="Panton SemiBold" pitchFamily="2" charset="77"/>
                <a:ea typeface="Panton 2"/>
                <a:cs typeface="Panton 2"/>
                <a:sym typeface="Panton 2"/>
              </a:rPr>
              <a:t>1.</a:t>
            </a:r>
          </a:p>
        </p:txBody>
      </p:sp>
      <p:sp>
        <p:nvSpPr>
          <p:cNvPr id="3" name="TextBox 41">
            <a:extLst>
              <a:ext uri="{FF2B5EF4-FFF2-40B4-BE49-F238E27FC236}">
                <a16:creationId xmlns:a16="http://schemas.microsoft.com/office/drawing/2014/main" id="{72958568-07E2-0796-674F-1127985C1213}"/>
              </a:ext>
            </a:extLst>
          </p:cNvPr>
          <p:cNvSpPr txBox="1">
            <a:spLocks noGrp="1" noRot="1" noMove="1" noResize="1" noEditPoints="1" noAdjustHandles="1" noChangeArrowheads="1" noChangeShapeType="1"/>
          </p:cNvSpPr>
          <p:nvPr/>
        </p:nvSpPr>
        <p:spPr>
          <a:xfrm>
            <a:off x="4500797" y="4290185"/>
            <a:ext cx="353895" cy="321819"/>
          </a:xfrm>
          <a:prstGeom prst="rect">
            <a:avLst/>
          </a:prstGeom>
        </p:spPr>
        <p:txBody>
          <a:bodyPr lIns="0" tIns="0" rIns="0" bIns="0" rtlCol="0" anchor="t">
            <a:spAutoFit/>
          </a:bodyPr>
          <a:lstStyle/>
          <a:p>
            <a:pPr>
              <a:lnSpc>
                <a:spcPts val="2613"/>
              </a:lnSpc>
            </a:pPr>
            <a:r>
              <a:rPr lang="en-US" sz="1867" b="1">
                <a:solidFill>
                  <a:srgbClr val="053E4F"/>
                </a:solidFill>
                <a:latin typeface="Panton SemiBold" pitchFamily="2" charset="77"/>
                <a:ea typeface="Panton 2"/>
                <a:cs typeface="Panton 2"/>
                <a:sym typeface="Panton 2"/>
              </a:rPr>
              <a:t>3.</a:t>
            </a:r>
          </a:p>
        </p:txBody>
      </p:sp>
      <p:sp>
        <p:nvSpPr>
          <p:cNvPr id="4" name="TextBox 44">
            <a:extLst>
              <a:ext uri="{FF2B5EF4-FFF2-40B4-BE49-F238E27FC236}">
                <a16:creationId xmlns:a16="http://schemas.microsoft.com/office/drawing/2014/main" id="{2FF999E3-6267-70DA-DA35-3FA9327E8E69}"/>
              </a:ext>
            </a:extLst>
          </p:cNvPr>
          <p:cNvSpPr txBox="1">
            <a:spLocks noGrp="1" noRot="1" noMove="1" noResize="1" noEditPoints="1" noAdjustHandles="1" noChangeArrowheads="1" noChangeShapeType="1"/>
          </p:cNvSpPr>
          <p:nvPr/>
        </p:nvSpPr>
        <p:spPr>
          <a:xfrm>
            <a:off x="4500797" y="4920259"/>
            <a:ext cx="353895" cy="321819"/>
          </a:xfrm>
          <a:prstGeom prst="rect">
            <a:avLst/>
          </a:prstGeom>
        </p:spPr>
        <p:txBody>
          <a:bodyPr lIns="0" tIns="0" rIns="0" bIns="0" rtlCol="0" anchor="t">
            <a:spAutoFit/>
          </a:bodyPr>
          <a:lstStyle/>
          <a:p>
            <a:pPr>
              <a:lnSpc>
                <a:spcPts val="2613"/>
              </a:lnSpc>
            </a:pPr>
            <a:r>
              <a:rPr lang="en-US" sz="1867" b="1">
                <a:solidFill>
                  <a:srgbClr val="053E4F"/>
                </a:solidFill>
                <a:latin typeface="Panton SemiBold" pitchFamily="2" charset="77"/>
                <a:ea typeface="Panton 2"/>
                <a:cs typeface="Panton 2"/>
                <a:sym typeface="Panton 2"/>
              </a:rPr>
              <a:t>4.</a:t>
            </a:r>
          </a:p>
        </p:txBody>
      </p:sp>
      <p:sp>
        <p:nvSpPr>
          <p:cNvPr id="5" name="TextBox 45">
            <a:extLst>
              <a:ext uri="{FF2B5EF4-FFF2-40B4-BE49-F238E27FC236}">
                <a16:creationId xmlns:a16="http://schemas.microsoft.com/office/drawing/2014/main" id="{BDB396C1-91E2-2D8B-F9BB-9157FC7C76CE}"/>
              </a:ext>
            </a:extLst>
          </p:cNvPr>
          <p:cNvSpPr txBox="1">
            <a:spLocks noGrp="1" noRot="1" noMove="1" noResize="1" noEditPoints="1" noAdjustHandles="1" noChangeArrowheads="1" noChangeShapeType="1"/>
          </p:cNvSpPr>
          <p:nvPr/>
        </p:nvSpPr>
        <p:spPr>
          <a:xfrm>
            <a:off x="4500797" y="5550335"/>
            <a:ext cx="353895" cy="321819"/>
          </a:xfrm>
          <a:prstGeom prst="rect">
            <a:avLst/>
          </a:prstGeom>
        </p:spPr>
        <p:txBody>
          <a:bodyPr lIns="0" tIns="0" rIns="0" bIns="0" rtlCol="0" anchor="t">
            <a:spAutoFit/>
          </a:bodyPr>
          <a:lstStyle/>
          <a:p>
            <a:pPr>
              <a:lnSpc>
                <a:spcPts val="2613"/>
              </a:lnSpc>
            </a:pPr>
            <a:r>
              <a:rPr lang="en-US" sz="1867" b="1">
                <a:solidFill>
                  <a:srgbClr val="053E4F"/>
                </a:solidFill>
                <a:latin typeface="Panton SemiBold" pitchFamily="2" charset="77"/>
                <a:ea typeface="Panton 2"/>
                <a:cs typeface="Panton 2"/>
                <a:sym typeface="Panton 2"/>
              </a:rPr>
              <a:t>5.</a:t>
            </a:r>
          </a:p>
        </p:txBody>
      </p:sp>
      <p:sp>
        <p:nvSpPr>
          <p:cNvPr id="6" name="Textfeld 5">
            <a:extLst>
              <a:ext uri="{FF2B5EF4-FFF2-40B4-BE49-F238E27FC236}">
                <a16:creationId xmlns:a16="http://schemas.microsoft.com/office/drawing/2014/main" id="{FE451D47-9E3D-CA7C-37F9-44370831FA58}"/>
              </a:ext>
            </a:extLst>
          </p:cNvPr>
          <p:cNvSpPr txBox="1">
            <a:spLocks noGrp="1" noRot="1" noMove="1" noResize="1" noEditPoints="1" noAdjustHandles="1" noChangeArrowheads="1" noChangeShapeType="1"/>
          </p:cNvSpPr>
          <p:nvPr/>
        </p:nvSpPr>
        <p:spPr>
          <a:xfrm>
            <a:off x="4702907" y="3674330"/>
            <a:ext cx="2865948" cy="338554"/>
          </a:xfrm>
          <a:prstGeom prst="rect">
            <a:avLst/>
          </a:prstGeom>
          <a:noFill/>
        </p:spPr>
        <p:txBody>
          <a:bodyPr wrap="square">
            <a:spAutoFit/>
          </a:bodyPr>
          <a:lstStyle/>
          <a:p>
            <a:pPr algn="r"/>
            <a:r>
              <a:rPr lang="de-DE" sz="1600" b="1">
                <a:solidFill>
                  <a:srgbClr val="053E4F"/>
                </a:solidFill>
                <a:latin typeface="Panton SemiBold" pitchFamily="2" charset="77"/>
              </a:rPr>
              <a:t>4.9 M</a:t>
            </a:r>
            <a:endParaRPr lang="de-DE" sz="1600">
              <a:solidFill>
                <a:srgbClr val="053E4F"/>
              </a:solidFill>
              <a:latin typeface="Panton" pitchFamily="2" charset="77"/>
            </a:endParaRPr>
          </a:p>
        </p:txBody>
      </p:sp>
      <p:sp>
        <p:nvSpPr>
          <p:cNvPr id="7" name="Textfeld 6">
            <a:extLst>
              <a:ext uri="{FF2B5EF4-FFF2-40B4-BE49-F238E27FC236}">
                <a16:creationId xmlns:a16="http://schemas.microsoft.com/office/drawing/2014/main" id="{EDD38C39-03D6-0416-7C6D-905A1DA2DB5D}"/>
              </a:ext>
            </a:extLst>
          </p:cNvPr>
          <p:cNvSpPr txBox="1">
            <a:spLocks noGrp="1" noRot="1" noMove="1" noResize="1" noEditPoints="1" noAdjustHandles="1" noChangeArrowheads="1" noChangeShapeType="1"/>
          </p:cNvSpPr>
          <p:nvPr/>
        </p:nvSpPr>
        <p:spPr>
          <a:xfrm>
            <a:off x="4710405" y="4299243"/>
            <a:ext cx="2858451" cy="338554"/>
          </a:xfrm>
          <a:prstGeom prst="rect">
            <a:avLst/>
          </a:prstGeom>
          <a:noFill/>
        </p:spPr>
        <p:txBody>
          <a:bodyPr wrap="square">
            <a:spAutoFit/>
          </a:bodyPr>
          <a:lstStyle/>
          <a:p>
            <a:pPr algn="r"/>
            <a:r>
              <a:rPr lang="de-DE" sz="1600">
                <a:solidFill>
                  <a:srgbClr val="053E4F"/>
                </a:solidFill>
                <a:latin typeface="Panton" pitchFamily="2" charset="77"/>
              </a:rPr>
              <a:t>2.0 M</a:t>
            </a:r>
            <a:endParaRPr lang="de-DE" sz="1600">
              <a:solidFill>
                <a:srgbClr val="053E4F"/>
              </a:solidFill>
            </a:endParaRPr>
          </a:p>
        </p:txBody>
      </p:sp>
      <p:sp>
        <p:nvSpPr>
          <p:cNvPr id="12" name="Textfeld 11">
            <a:extLst>
              <a:ext uri="{FF2B5EF4-FFF2-40B4-BE49-F238E27FC236}">
                <a16:creationId xmlns:a16="http://schemas.microsoft.com/office/drawing/2014/main" id="{C97068EB-BA22-69BC-90D8-929BB1D0CD9B}"/>
              </a:ext>
            </a:extLst>
          </p:cNvPr>
          <p:cNvSpPr txBox="1">
            <a:spLocks noGrp="1" noRot="1" noMove="1" noResize="1" noEditPoints="1" noAdjustHandles="1" noChangeArrowheads="1" noChangeShapeType="1"/>
          </p:cNvSpPr>
          <p:nvPr/>
        </p:nvSpPr>
        <p:spPr>
          <a:xfrm>
            <a:off x="4727878" y="5557355"/>
            <a:ext cx="2852644" cy="338554"/>
          </a:xfrm>
          <a:prstGeom prst="rect">
            <a:avLst/>
          </a:prstGeom>
          <a:noFill/>
        </p:spPr>
        <p:txBody>
          <a:bodyPr wrap="square">
            <a:spAutoFit/>
          </a:bodyPr>
          <a:lstStyle/>
          <a:p>
            <a:pPr algn="r"/>
            <a:r>
              <a:rPr lang="de-DE" sz="1600" b="1">
                <a:solidFill>
                  <a:srgbClr val="053E4F"/>
                </a:solidFill>
                <a:latin typeface="Panton SemiBold" pitchFamily="2" charset="77"/>
              </a:rPr>
              <a:t>1.0 M</a:t>
            </a:r>
          </a:p>
        </p:txBody>
      </p:sp>
      <p:sp>
        <p:nvSpPr>
          <p:cNvPr id="23" name="Textfeld 22">
            <a:extLst>
              <a:ext uri="{FF2B5EF4-FFF2-40B4-BE49-F238E27FC236}">
                <a16:creationId xmlns:a16="http://schemas.microsoft.com/office/drawing/2014/main" id="{B3F8B2E7-1EBB-4699-726A-283CCC7B4FAC}"/>
              </a:ext>
            </a:extLst>
          </p:cNvPr>
          <p:cNvSpPr txBox="1">
            <a:spLocks noGrp="1" noRot="1" noMove="1" noResize="1" noEditPoints="1" noAdjustHandles="1" noChangeArrowheads="1" noChangeShapeType="1"/>
          </p:cNvSpPr>
          <p:nvPr/>
        </p:nvSpPr>
        <p:spPr>
          <a:xfrm>
            <a:off x="4714574" y="4934618"/>
            <a:ext cx="2865948" cy="338554"/>
          </a:xfrm>
          <a:prstGeom prst="rect">
            <a:avLst/>
          </a:prstGeom>
          <a:noFill/>
        </p:spPr>
        <p:txBody>
          <a:bodyPr wrap="square">
            <a:spAutoFit/>
          </a:bodyPr>
          <a:lstStyle/>
          <a:p>
            <a:pPr algn="r"/>
            <a:r>
              <a:rPr lang="de-DE" sz="1600">
                <a:solidFill>
                  <a:srgbClr val="053E4F"/>
                </a:solidFill>
                <a:latin typeface="Panton" pitchFamily="2" charset="77"/>
              </a:rPr>
              <a:t>1.5 M</a:t>
            </a:r>
            <a:endParaRPr lang="de-DE" sz="1600" b="1">
              <a:solidFill>
                <a:srgbClr val="053E4F"/>
              </a:solidFill>
              <a:latin typeface="Panton SemiBold" pitchFamily="2" charset="77"/>
            </a:endParaRPr>
          </a:p>
        </p:txBody>
      </p:sp>
      <p:sp>
        <p:nvSpPr>
          <p:cNvPr id="24" name="Textfeld 23">
            <a:extLst>
              <a:ext uri="{FF2B5EF4-FFF2-40B4-BE49-F238E27FC236}">
                <a16:creationId xmlns:a16="http://schemas.microsoft.com/office/drawing/2014/main" id="{741B398C-EE9F-9CDF-4C57-89BC1797936C}"/>
              </a:ext>
            </a:extLst>
          </p:cNvPr>
          <p:cNvSpPr txBox="1">
            <a:spLocks noGrp="1" noRot="1" noMove="1" noResize="1" noEditPoints="1" noAdjustHandles="1" noChangeArrowheads="1" noChangeShapeType="1"/>
          </p:cNvSpPr>
          <p:nvPr/>
        </p:nvSpPr>
        <p:spPr>
          <a:xfrm>
            <a:off x="4710406" y="3051372"/>
            <a:ext cx="2858444" cy="338554"/>
          </a:xfrm>
          <a:prstGeom prst="rect">
            <a:avLst/>
          </a:prstGeom>
          <a:noFill/>
        </p:spPr>
        <p:txBody>
          <a:bodyPr wrap="square">
            <a:spAutoFit/>
          </a:bodyPr>
          <a:lstStyle/>
          <a:p>
            <a:pPr algn="r"/>
            <a:r>
              <a:rPr lang="de-DE" sz="1600" b="1">
                <a:solidFill>
                  <a:srgbClr val="053E4F"/>
                </a:solidFill>
                <a:latin typeface="Panton SemiBold" pitchFamily="2" charset="77"/>
              </a:rPr>
              <a:t>15.8 M</a:t>
            </a:r>
            <a:endParaRPr lang="de-DE" sz="1600">
              <a:solidFill>
                <a:srgbClr val="053E4F"/>
              </a:solidFill>
            </a:endParaRPr>
          </a:p>
        </p:txBody>
      </p:sp>
      <p:sp>
        <p:nvSpPr>
          <p:cNvPr id="25" name="TextBox 40">
            <a:extLst>
              <a:ext uri="{FF2B5EF4-FFF2-40B4-BE49-F238E27FC236}">
                <a16:creationId xmlns:a16="http://schemas.microsoft.com/office/drawing/2014/main" id="{8339600A-3673-77A0-51C5-F3274AE92ABA}"/>
              </a:ext>
            </a:extLst>
          </p:cNvPr>
          <p:cNvSpPr txBox="1">
            <a:spLocks noGrp="1" noRot="1" noMove="1" noResize="1" noEditPoints="1" noAdjustHandles="1" noChangeArrowheads="1" noChangeShapeType="1"/>
          </p:cNvSpPr>
          <p:nvPr/>
        </p:nvSpPr>
        <p:spPr>
          <a:xfrm>
            <a:off x="4500797" y="3660109"/>
            <a:ext cx="353895" cy="321819"/>
          </a:xfrm>
          <a:prstGeom prst="rect">
            <a:avLst/>
          </a:prstGeom>
        </p:spPr>
        <p:txBody>
          <a:bodyPr lIns="0" tIns="0" rIns="0" bIns="0" rtlCol="0" anchor="t">
            <a:spAutoFit/>
          </a:bodyPr>
          <a:lstStyle/>
          <a:p>
            <a:pPr>
              <a:lnSpc>
                <a:spcPts val="2613"/>
              </a:lnSpc>
            </a:pPr>
            <a:r>
              <a:rPr lang="en-US" sz="1867" b="1">
                <a:solidFill>
                  <a:srgbClr val="053E4F"/>
                </a:solidFill>
                <a:latin typeface="Panton SemiBold" pitchFamily="2" charset="77"/>
                <a:ea typeface="Panton 2"/>
                <a:cs typeface="Panton 2"/>
                <a:sym typeface="Panton 2"/>
              </a:rPr>
              <a:t>2.</a:t>
            </a:r>
          </a:p>
        </p:txBody>
      </p:sp>
      <p:pic>
        <p:nvPicPr>
          <p:cNvPr id="38" name="Grafik 37">
            <a:extLst>
              <a:ext uri="{FF2B5EF4-FFF2-40B4-BE49-F238E27FC236}">
                <a16:creationId xmlns:a16="http://schemas.microsoft.com/office/drawing/2014/main" id="{20F5C0CC-1267-43BF-B826-B15C0023D0DB}"/>
              </a:ext>
            </a:extLst>
          </p:cNvPr>
          <p:cNvPicPr>
            <a:picLocks noGrp="1" noRot="1" noChangeAspect="1" noMove="1" noResize="1" noEditPoints="1" noAdjustHandles="1" noChangeArrowheads="1" noChangeShapeType="1" noCrop="1"/>
          </p:cNvPicPr>
          <p:nvPr/>
        </p:nvPicPr>
        <p:blipFill>
          <a:blip r:embed="rId8"/>
          <a:srcRect t="36986" b="38295"/>
          <a:stretch/>
        </p:blipFill>
        <p:spPr>
          <a:xfrm>
            <a:off x="4733594" y="2983503"/>
            <a:ext cx="1918767" cy="474292"/>
          </a:xfrm>
          <a:prstGeom prst="rect">
            <a:avLst/>
          </a:prstGeom>
        </p:spPr>
      </p:pic>
      <p:pic>
        <p:nvPicPr>
          <p:cNvPr id="41" name="Grafik 40" descr="Ein Bild, das Schrift, Grafiken, Grafikdesign, Farbigkeit enthält.&#10;&#10;Automatisch generierte Beschreibung">
            <a:extLst>
              <a:ext uri="{FF2B5EF4-FFF2-40B4-BE49-F238E27FC236}">
                <a16:creationId xmlns:a16="http://schemas.microsoft.com/office/drawing/2014/main" id="{AD75EC86-10DC-DA3B-4372-B8D01928FEFE}"/>
              </a:ext>
            </a:extLst>
          </p:cNvPr>
          <p:cNvPicPr>
            <a:picLocks noGrp="1" noRot="1" noChangeAspect="1" noMove="1" noResize="1" noEditPoints="1" noAdjustHandles="1" noChangeArrowheads="1" noChangeShapeType="1" noCrop="1"/>
          </p:cNvPicPr>
          <p:nvPr/>
        </p:nvPicPr>
        <p:blipFill>
          <a:blip r:embed="rId9"/>
          <a:stretch>
            <a:fillRect/>
          </a:stretch>
        </p:blipFill>
        <p:spPr>
          <a:xfrm>
            <a:off x="4797839" y="3692131"/>
            <a:ext cx="1717636" cy="230808"/>
          </a:xfrm>
          <a:prstGeom prst="rect">
            <a:avLst/>
          </a:prstGeom>
        </p:spPr>
      </p:pic>
      <p:pic>
        <p:nvPicPr>
          <p:cNvPr id="46" name="Grafik 45" descr="Ein Bild, das Schrift, Text, Grafiken, Logo enthält.&#10;&#10;Automatisch generierte Beschreibung">
            <a:extLst>
              <a:ext uri="{FF2B5EF4-FFF2-40B4-BE49-F238E27FC236}">
                <a16:creationId xmlns:a16="http://schemas.microsoft.com/office/drawing/2014/main" id="{3C466231-C847-C523-516B-1D3E066A8C28}"/>
              </a:ext>
            </a:extLst>
          </p:cNvPr>
          <p:cNvPicPr>
            <a:picLocks noGrp="1" noRot="1" noChangeAspect="1" noMove="1" noResize="1" noEditPoints="1" noAdjustHandles="1" noChangeArrowheads="1" noChangeShapeType="1" noCrop="1"/>
          </p:cNvPicPr>
          <p:nvPr/>
        </p:nvPicPr>
        <p:blipFill>
          <a:blip r:embed="rId10"/>
          <a:stretch>
            <a:fillRect/>
          </a:stretch>
        </p:blipFill>
        <p:spPr>
          <a:xfrm>
            <a:off x="4775879" y="4196761"/>
            <a:ext cx="1834439" cy="478067"/>
          </a:xfrm>
          <a:prstGeom prst="rect">
            <a:avLst/>
          </a:prstGeom>
        </p:spPr>
      </p:pic>
      <p:pic>
        <p:nvPicPr>
          <p:cNvPr id="48" name="Grafik 47">
            <a:extLst>
              <a:ext uri="{FF2B5EF4-FFF2-40B4-BE49-F238E27FC236}">
                <a16:creationId xmlns:a16="http://schemas.microsoft.com/office/drawing/2014/main" id="{302299B9-4622-0B0A-8328-F77FCA8A90BC}"/>
              </a:ext>
            </a:extLst>
          </p:cNvPr>
          <p:cNvPicPr>
            <a:picLocks noGrp="1" noRot="1" noChangeAspect="1" noMove="1" noResize="1" noEditPoints="1" noAdjustHandles="1" noChangeArrowheads="1" noChangeShapeType="1" noCrop="1"/>
          </p:cNvPicPr>
          <p:nvPr/>
        </p:nvPicPr>
        <p:blipFill>
          <a:blip r:embed="rId11"/>
          <a:stretch>
            <a:fillRect/>
          </a:stretch>
        </p:blipFill>
        <p:spPr>
          <a:xfrm>
            <a:off x="4775881" y="4940625"/>
            <a:ext cx="1282327" cy="418719"/>
          </a:xfrm>
          <a:prstGeom prst="rect">
            <a:avLst/>
          </a:prstGeom>
        </p:spPr>
      </p:pic>
      <p:pic>
        <p:nvPicPr>
          <p:cNvPr id="50" name="Grafik 49" descr="Ein Bild, das Schrift, Grafiken, Logo, weiß enthält.&#10;&#10;Automatisch generierte Beschreibung">
            <a:extLst>
              <a:ext uri="{FF2B5EF4-FFF2-40B4-BE49-F238E27FC236}">
                <a16:creationId xmlns:a16="http://schemas.microsoft.com/office/drawing/2014/main" id="{FDE52894-B8B8-6F32-993C-B049EAF412F2}"/>
              </a:ext>
            </a:extLst>
          </p:cNvPr>
          <p:cNvPicPr>
            <a:picLocks noGrp="1" noRot="1" noChangeAspect="1" noMove="1" noResize="1" noEditPoints="1" noAdjustHandles="1" noChangeArrowheads="1" noChangeShapeType="1" noCrop="1"/>
          </p:cNvPicPr>
          <p:nvPr/>
        </p:nvPicPr>
        <p:blipFill>
          <a:blip r:embed="rId12"/>
          <a:srcRect l="7439" t="37339" r="7218" b="36704"/>
          <a:stretch/>
        </p:blipFill>
        <p:spPr>
          <a:xfrm>
            <a:off x="4797082" y="5562565"/>
            <a:ext cx="1627231" cy="371184"/>
          </a:xfrm>
          <a:prstGeom prst="rect">
            <a:avLst/>
          </a:prstGeom>
        </p:spPr>
      </p:pic>
      <p:sp>
        <p:nvSpPr>
          <p:cNvPr id="21" name="Textfeld 1">
            <a:extLst>
              <a:ext uri="{FF2B5EF4-FFF2-40B4-BE49-F238E27FC236}">
                <a16:creationId xmlns:a16="http://schemas.microsoft.com/office/drawing/2014/main" id="{59AABD1C-EA54-BEED-A359-313DBF820E50}"/>
              </a:ext>
            </a:extLst>
          </p:cNvPr>
          <p:cNvSpPr txBox="1"/>
          <p:nvPr/>
        </p:nvSpPr>
        <p:spPr>
          <a:xfrm>
            <a:off x="334800" y="6530400"/>
            <a:ext cx="13826096" cy="246221"/>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r>
              <a:rPr lang="de-DE" sz="1000" dirty="0">
                <a:solidFill>
                  <a:prstClr val="black">
                    <a:lumMod val="50000"/>
                    <a:lumOff val="50000"/>
                  </a:prstClr>
                </a:solidFill>
                <a:latin typeface="Panton Light"/>
                <a:cs typeface="Arial"/>
              </a:rPr>
              <a:t>11.06.2026 | BVDVA Kongress 2026 | Quelle: </a:t>
            </a:r>
            <a:r>
              <a:rPr lang="de-DE" sz="1000" dirty="0" err="1">
                <a:solidFill>
                  <a:prstClr val="black">
                    <a:lumMod val="50000"/>
                    <a:lumOff val="50000"/>
                  </a:prstClr>
                </a:solidFill>
                <a:latin typeface="Panton Light"/>
                <a:cs typeface="Arial"/>
              </a:rPr>
              <a:t>DatamedIQ</a:t>
            </a:r>
            <a:r>
              <a:rPr lang="de-DE" sz="1000" dirty="0">
                <a:solidFill>
                  <a:prstClr val="black">
                    <a:lumMod val="50000"/>
                    <a:lumOff val="50000"/>
                  </a:prstClr>
                </a:solidFill>
                <a:latin typeface="Panton Light"/>
                <a:cs typeface="Arial"/>
              </a:rPr>
              <a:t> / EAEP European </a:t>
            </a:r>
            <a:r>
              <a:rPr lang="de-DE" sz="1000" dirty="0" err="1">
                <a:solidFill>
                  <a:prstClr val="black">
                    <a:lumMod val="50000"/>
                    <a:lumOff val="50000"/>
                  </a:prstClr>
                </a:solidFill>
                <a:latin typeface="Panton Light"/>
                <a:cs typeface="Arial"/>
              </a:rPr>
              <a:t>Epharmacy</a:t>
            </a:r>
            <a:r>
              <a:rPr lang="de-DE" sz="1000" dirty="0">
                <a:solidFill>
                  <a:prstClr val="black">
                    <a:lumMod val="50000"/>
                    <a:lumOff val="50000"/>
                  </a:prstClr>
                </a:solidFill>
                <a:latin typeface="Panton Light"/>
                <a:cs typeface="Arial"/>
              </a:rPr>
              <a:t> Report  2025 (</a:t>
            </a:r>
            <a:r>
              <a:rPr lang="de-DE" sz="1000" dirty="0" err="1">
                <a:solidFill>
                  <a:prstClr val="black">
                    <a:lumMod val="50000"/>
                    <a:lumOff val="50000"/>
                  </a:prstClr>
                </a:solidFill>
                <a:latin typeface="Panton Light"/>
                <a:cs typeface="Arial"/>
              </a:rPr>
              <a:t>to</a:t>
            </a:r>
            <a:r>
              <a:rPr lang="de-DE" sz="1000" dirty="0">
                <a:solidFill>
                  <a:prstClr val="black">
                    <a:lumMod val="50000"/>
                    <a:lumOff val="50000"/>
                  </a:prstClr>
                </a:solidFill>
                <a:latin typeface="Panton Light"/>
                <a:cs typeface="Arial"/>
              </a:rPr>
              <a:t> </a:t>
            </a:r>
            <a:r>
              <a:rPr lang="de-DE" sz="1000" dirty="0" err="1">
                <a:solidFill>
                  <a:prstClr val="black">
                    <a:lumMod val="50000"/>
                    <a:lumOff val="50000"/>
                  </a:prstClr>
                </a:solidFill>
                <a:latin typeface="Panton Light"/>
                <a:cs typeface="Arial"/>
              </a:rPr>
              <a:t>be</a:t>
            </a:r>
            <a:r>
              <a:rPr lang="de-DE" sz="1000" dirty="0">
                <a:solidFill>
                  <a:prstClr val="black">
                    <a:lumMod val="50000"/>
                    <a:lumOff val="50000"/>
                  </a:prstClr>
                </a:solidFill>
                <a:latin typeface="Panton Light"/>
                <a:cs typeface="Arial"/>
              </a:rPr>
              <a:t> </a:t>
            </a:r>
            <a:r>
              <a:rPr lang="de-DE" sz="1000" dirty="0" err="1">
                <a:solidFill>
                  <a:prstClr val="black">
                    <a:lumMod val="50000"/>
                    <a:lumOff val="50000"/>
                  </a:prstClr>
                </a:solidFill>
                <a:latin typeface="Panton Light"/>
                <a:cs typeface="Arial"/>
              </a:rPr>
              <a:t>published</a:t>
            </a:r>
            <a:r>
              <a:rPr lang="de-DE" sz="1000" dirty="0">
                <a:solidFill>
                  <a:prstClr val="black">
                    <a:lumMod val="50000"/>
                    <a:lumOff val="50000"/>
                  </a:prstClr>
                </a:solidFill>
                <a:latin typeface="Panton Light"/>
                <a:cs typeface="Arial"/>
              </a:rPr>
              <a:t>)</a:t>
            </a:r>
          </a:p>
        </p:txBody>
      </p:sp>
      <p:sp>
        <p:nvSpPr>
          <p:cNvPr id="22" name="Title 1">
            <a:extLst>
              <a:ext uri="{FF2B5EF4-FFF2-40B4-BE49-F238E27FC236}">
                <a16:creationId xmlns:a16="http://schemas.microsoft.com/office/drawing/2014/main" id="{D6371A31-EFF8-F70D-2CDF-6BD0FFDD48FF}"/>
              </a:ext>
            </a:extLst>
          </p:cNvPr>
          <p:cNvSpPr txBox="1">
            <a:spLocks/>
          </p:cNvSpPr>
          <p:nvPr/>
        </p:nvSpPr>
        <p:spPr>
          <a:xfrm>
            <a:off x="352303" y="327601"/>
            <a:ext cx="11310308" cy="1078761"/>
          </a:xfrm>
          <a:prstGeom prst="rect">
            <a:avLst/>
          </a:prstGeom>
          <a:noFill/>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spcBef>
                <a:spcPts val="0"/>
              </a:spcBef>
              <a:defRPr/>
            </a:pPr>
            <a:r>
              <a:rPr lang="en-US" sz="4000" b="1" dirty="0">
                <a:solidFill>
                  <a:srgbClr val="053D4F"/>
                </a:solidFill>
                <a:latin typeface="Panton SemiBold" pitchFamily="2" charset="77"/>
                <a:cs typeface="Arial"/>
              </a:rPr>
              <a:t>Der Markt </a:t>
            </a:r>
            <a:r>
              <a:rPr lang="en-US" sz="4000" b="1" dirty="0" err="1">
                <a:solidFill>
                  <a:srgbClr val="053D4F"/>
                </a:solidFill>
                <a:latin typeface="Panton SemiBold" pitchFamily="2" charset="77"/>
                <a:cs typeface="Arial"/>
              </a:rPr>
              <a:t>zeigt</a:t>
            </a:r>
            <a:r>
              <a:rPr lang="en-US" sz="4000" b="1" dirty="0">
                <a:solidFill>
                  <a:srgbClr val="053D4F"/>
                </a:solidFill>
                <a:latin typeface="Panton SemiBold" pitchFamily="2" charset="77"/>
                <a:cs typeface="Arial"/>
              </a:rPr>
              <a:t> </a:t>
            </a:r>
            <a:r>
              <a:rPr lang="en-US" sz="4000" b="1" dirty="0" err="1">
                <a:solidFill>
                  <a:srgbClr val="053D4F"/>
                </a:solidFill>
                <a:latin typeface="Panton SemiBold" pitchFamily="2" charset="77"/>
                <a:cs typeface="Arial"/>
              </a:rPr>
              <a:t>mit</a:t>
            </a:r>
            <a:r>
              <a:rPr lang="en-US" sz="4000" b="1" dirty="0">
                <a:solidFill>
                  <a:srgbClr val="053D4F"/>
                </a:solidFill>
                <a:latin typeface="Panton SemiBold" pitchFamily="2" charset="77"/>
                <a:cs typeface="Arial"/>
              </a:rPr>
              <a:t> </a:t>
            </a:r>
            <a:r>
              <a:rPr lang="en-US" sz="4000" b="1" dirty="0" err="1">
                <a:solidFill>
                  <a:srgbClr val="053D4F"/>
                </a:solidFill>
                <a:latin typeface="Panton SemiBold" pitchFamily="2" charset="77"/>
                <a:cs typeface="Arial"/>
              </a:rPr>
              <a:t>wenigen</a:t>
            </a:r>
            <a:r>
              <a:rPr lang="en-US" sz="4000" b="1" dirty="0">
                <a:solidFill>
                  <a:srgbClr val="053D4F"/>
                </a:solidFill>
                <a:latin typeface="Panton SemiBold" pitchFamily="2" charset="77"/>
                <a:cs typeface="Arial"/>
              </a:rPr>
              <a:t> </a:t>
            </a:r>
            <a:r>
              <a:rPr lang="en-US" sz="4000" b="1" dirty="0" err="1">
                <a:solidFill>
                  <a:srgbClr val="053D4F"/>
                </a:solidFill>
                <a:latin typeface="Panton SemiBold" pitchFamily="2" charset="77"/>
                <a:cs typeface="Arial"/>
              </a:rPr>
              <a:t>Playern</a:t>
            </a:r>
            <a:r>
              <a:rPr lang="en-US" sz="4000" b="1" dirty="0">
                <a:solidFill>
                  <a:srgbClr val="053D4F"/>
                </a:solidFill>
                <a:latin typeface="Panton SemiBold" pitchFamily="2" charset="77"/>
                <a:cs typeface="Arial"/>
              </a:rPr>
              <a:t> </a:t>
            </a:r>
            <a:r>
              <a:rPr lang="en-US" sz="4000" b="1" dirty="0" err="1">
                <a:solidFill>
                  <a:srgbClr val="053D4F"/>
                </a:solidFill>
                <a:latin typeface="Panton SemiBold" pitchFamily="2" charset="77"/>
                <a:cs typeface="Arial"/>
              </a:rPr>
              <a:t>eine</a:t>
            </a:r>
            <a:r>
              <a:rPr lang="en-US" sz="4000" b="1" dirty="0">
                <a:solidFill>
                  <a:srgbClr val="053D4F"/>
                </a:solidFill>
                <a:latin typeface="Panton SemiBold" pitchFamily="2" charset="77"/>
                <a:cs typeface="Arial"/>
              </a:rPr>
              <a:t> </a:t>
            </a:r>
            <a:r>
              <a:rPr lang="en-US" sz="4000" b="1" dirty="0" err="1">
                <a:solidFill>
                  <a:srgbClr val="3ECF8E"/>
                </a:solidFill>
                <a:latin typeface="Panton SemiBold" pitchFamily="2" charset="77"/>
                <a:cs typeface="Arial"/>
              </a:rPr>
              <a:t>hohe</a:t>
            </a:r>
            <a:r>
              <a:rPr lang="en-US" sz="4000" b="1" dirty="0">
                <a:solidFill>
                  <a:srgbClr val="3ECF8E"/>
                </a:solidFill>
                <a:latin typeface="Panton SemiBold" pitchFamily="2" charset="77"/>
                <a:cs typeface="Arial"/>
              </a:rPr>
              <a:t> </a:t>
            </a:r>
            <a:r>
              <a:rPr lang="en-US" sz="4000" b="1" dirty="0" err="1">
                <a:solidFill>
                  <a:srgbClr val="3ECF8E"/>
                </a:solidFill>
                <a:latin typeface="Panton SemiBold" pitchFamily="2" charset="77"/>
                <a:cs typeface="Arial"/>
              </a:rPr>
              <a:t>Konzentration</a:t>
            </a:r>
            <a:r>
              <a:rPr lang="en-US" sz="4000" b="1" dirty="0">
                <a:solidFill>
                  <a:srgbClr val="053D4F"/>
                </a:solidFill>
                <a:latin typeface="Panton SemiBold" pitchFamily="2" charset="77"/>
                <a:cs typeface="Arial"/>
              </a:rPr>
              <a:t> und </a:t>
            </a:r>
            <a:r>
              <a:rPr lang="en-US" sz="4000" b="1" dirty="0" err="1">
                <a:solidFill>
                  <a:srgbClr val="3ECF8E"/>
                </a:solidFill>
                <a:latin typeface="Panton SemiBold" pitchFamily="2" charset="77"/>
                <a:cs typeface="Arial"/>
              </a:rPr>
              <a:t>deutliches</a:t>
            </a:r>
            <a:r>
              <a:rPr lang="en-US" sz="4000" b="1" dirty="0">
                <a:solidFill>
                  <a:srgbClr val="3ECF8E"/>
                </a:solidFill>
                <a:latin typeface="Panton SemiBold" pitchFamily="2" charset="77"/>
                <a:cs typeface="Arial"/>
              </a:rPr>
              <a:t> </a:t>
            </a:r>
            <a:r>
              <a:rPr lang="en-US" sz="4000" b="1" dirty="0" err="1">
                <a:solidFill>
                  <a:srgbClr val="3ECF8E"/>
                </a:solidFill>
                <a:latin typeface="Panton SemiBold" pitchFamily="2" charset="77"/>
                <a:cs typeface="Arial"/>
              </a:rPr>
              <a:t>Wachstum</a:t>
            </a:r>
            <a:endParaRPr lang="en-US" sz="4000" b="1" dirty="0">
              <a:solidFill>
                <a:srgbClr val="3ECF8E"/>
              </a:solidFill>
              <a:latin typeface="Panton SemiBold" pitchFamily="2" charset="77"/>
              <a:cs typeface="Arial"/>
            </a:endParaRPr>
          </a:p>
        </p:txBody>
      </p:sp>
    </p:spTree>
    <p:extLst>
      <p:ext uri="{BB962C8B-B14F-4D97-AF65-F5344CB8AC3E}">
        <p14:creationId xmlns:p14="http://schemas.microsoft.com/office/powerpoint/2010/main" val="189251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E1424-4CCE-7CA2-CAC4-F1BD510044EE}"/>
            </a:ext>
          </a:extLst>
        </p:cNvPr>
        <p:cNvGrpSpPr/>
        <p:nvPr/>
      </p:nvGrpSpPr>
      <p:grpSpPr>
        <a:xfrm>
          <a:off x="0" y="0"/>
          <a:ext cx="0" cy="0"/>
          <a:chOff x="0" y="0"/>
          <a:chExt cx="0" cy="0"/>
        </a:xfrm>
      </p:grpSpPr>
      <p:pic>
        <p:nvPicPr>
          <p:cNvPr id="3" name="Grafik 2" descr="Ein Bild, das Wolke, Himmel, draußen, Schwarzweiß enthält.&#10;&#10;Automatisch generierte Beschreibung">
            <a:extLst>
              <a:ext uri="{FF2B5EF4-FFF2-40B4-BE49-F238E27FC236}">
                <a16:creationId xmlns:a16="http://schemas.microsoft.com/office/drawing/2014/main" id="{14996EC3-A5AB-828E-3121-A421518DE9CF}"/>
              </a:ext>
            </a:extLst>
          </p:cNvPr>
          <p:cNvPicPr>
            <a:picLocks noChangeAspect="1"/>
          </p:cNvPicPr>
          <p:nvPr/>
        </p:nvPicPr>
        <p:blipFill>
          <a:blip r:embed="rId3">
            <a:extLst>
              <a:ext uri="{28A0092B-C50C-407E-A947-70E740481C1C}">
                <a14:useLocalDpi xmlns:a14="http://schemas.microsoft.com/office/drawing/2010/main"/>
              </a:ext>
            </a:extLst>
          </a:blip>
          <a:srcRect r="29739"/>
          <a:stretch/>
        </p:blipFill>
        <p:spPr>
          <a:xfrm>
            <a:off x="1" y="0"/>
            <a:ext cx="12335439" cy="6858000"/>
          </a:xfrm>
          <a:prstGeom prst="rect">
            <a:avLst/>
          </a:prstGeom>
        </p:spPr>
      </p:pic>
      <p:sp>
        <p:nvSpPr>
          <p:cNvPr id="9" name="Title 1">
            <a:extLst>
              <a:ext uri="{FF2B5EF4-FFF2-40B4-BE49-F238E27FC236}">
                <a16:creationId xmlns:a16="http://schemas.microsoft.com/office/drawing/2014/main" id="{283F4E95-81B8-677D-BA56-22E47D090A68}"/>
              </a:ext>
            </a:extLst>
          </p:cNvPr>
          <p:cNvSpPr txBox="1">
            <a:spLocks/>
          </p:cNvSpPr>
          <p:nvPr/>
        </p:nvSpPr>
        <p:spPr>
          <a:xfrm>
            <a:off x="318216" y="504625"/>
            <a:ext cx="11737797" cy="120241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e-DE" sz="5500" dirty="0">
                <a:solidFill>
                  <a:srgbClr val="063C4E"/>
                </a:solidFill>
                <a:highlight>
                  <a:srgbClr val="F9F9F9"/>
                </a:highlight>
                <a:latin typeface="Panton SemiBold Italic" pitchFamily="2" charset="77"/>
                <a:cs typeface="Arial"/>
              </a:rPr>
              <a:t>Deep Dive in den </a:t>
            </a:r>
            <a:r>
              <a:rPr lang="de-DE" sz="5500" dirty="0">
                <a:solidFill>
                  <a:srgbClr val="3ECF8E"/>
                </a:solidFill>
                <a:highlight>
                  <a:srgbClr val="F9F9F9"/>
                </a:highlight>
                <a:latin typeface="Panton SemiBold Italic" pitchFamily="2" charset="77"/>
                <a:cs typeface="Arial"/>
              </a:rPr>
              <a:t>deutschen</a:t>
            </a:r>
            <a:r>
              <a:rPr lang="de-DE" sz="5500" dirty="0">
                <a:solidFill>
                  <a:srgbClr val="063C4E"/>
                </a:solidFill>
                <a:highlight>
                  <a:srgbClr val="F9F9F9"/>
                </a:highlight>
                <a:latin typeface="Panton SemiBold Italic" pitchFamily="2" charset="77"/>
                <a:cs typeface="Arial"/>
              </a:rPr>
              <a:t> </a:t>
            </a:r>
          </a:p>
          <a:p>
            <a:r>
              <a:rPr lang="de-DE" sz="5500" dirty="0">
                <a:solidFill>
                  <a:srgbClr val="063C4E"/>
                </a:solidFill>
                <a:highlight>
                  <a:srgbClr val="F9F9F9"/>
                </a:highlight>
                <a:latin typeface="Panton SemiBold Italic" pitchFamily="2" charset="77"/>
                <a:cs typeface="Arial"/>
              </a:rPr>
              <a:t>CHC-Versandhandel </a:t>
            </a:r>
            <a:r>
              <a:rPr lang="de-DE" sz="5500" dirty="0">
                <a:solidFill>
                  <a:srgbClr val="3ECF8E"/>
                </a:solidFill>
                <a:highlight>
                  <a:srgbClr val="F9F9F9"/>
                </a:highlight>
                <a:latin typeface="Panton SemiBold Italic" pitchFamily="2" charset="77"/>
                <a:cs typeface="Arial"/>
              </a:rPr>
              <a:t>Q1 2026</a:t>
            </a:r>
            <a:endParaRPr lang="en-GB" sz="5500" dirty="0">
              <a:solidFill>
                <a:srgbClr val="3ECF8E"/>
              </a:solidFill>
              <a:highlight>
                <a:srgbClr val="F9F9F9"/>
              </a:highlight>
              <a:latin typeface="Panton SemiBold Italic" pitchFamily="2" charset="77"/>
              <a:cs typeface="Arial"/>
            </a:endParaRPr>
          </a:p>
        </p:txBody>
      </p:sp>
    </p:spTree>
    <p:extLst>
      <p:ext uri="{BB962C8B-B14F-4D97-AF65-F5344CB8AC3E}">
        <p14:creationId xmlns:p14="http://schemas.microsoft.com/office/powerpoint/2010/main" val="180085606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B85185C-E297-B659-C8B4-2AB0B4937A1A}"/>
            </a:ext>
          </a:extLst>
        </p:cNvPr>
        <p:cNvGrpSpPr/>
        <p:nvPr/>
      </p:nvGrpSpPr>
      <p:grpSpPr>
        <a:xfrm>
          <a:off x="0" y="0"/>
          <a:ext cx="0" cy="0"/>
          <a:chOff x="0" y="0"/>
          <a:chExt cx="0" cy="0"/>
        </a:xfrm>
      </p:grpSpPr>
      <p:pic>
        <p:nvPicPr>
          <p:cNvPr id="37" name="Grafik 36">
            <a:extLst>
              <a:ext uri="{FF2B5EF4-FFF2-40B4-BE49-F238E27FC236}">
                <a16:creationId xmlns:a16="http://schemas.microsoft.com/office/drawing/2014/main" id="{ACB83298-9C07-C12F-70BE-2CA1DF6974D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897977" y="6470644"/>
            <a:ext cx="768353" cy="115253"/>
          </a:xfrm>
          <a:prstGeom prst="rect">
            <a:avLst/>
          </a:prstGeom>
        </p:spPr>
      </p:pic>
      <p:sp>
        <p:nvSpPr>
          <p:cNvPr id="39" name="Title 1">
            <a:extLst>
              <a:ext uri="{FF2B5EF4-FFF2-40B4-BE49-F238E27FC236}">
                <a16:creationId xmlns:a16="http://schemas.microsoft.com/office/drawing/2014/main" id="{B8F43558-8F72-7D17-C133-23FA7593B3FF}"/>
              </a:ext>
            </a:extLst>
          </p:cNvPr>
          <p:cNvSpPr txBox="1">
            <a:spLocks/>
          </p:cNvSpPr>
          <p:nvPr/>
        </p:nvSpPr>
        <p:spPr>
          <a:xfrm>
            <a:off x="352303" y="327601"/>
            <a:ext cx="11310308" cy="1078761"/>
          </a:xfrm>
          <a:prstGeom prst="rect">
            <a:avLst/>
          </a:prstGeom>
          <a:noFill/>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spcBef>
                <a:spcPts val="0"/>
              </a:spcBef>
              <a:defRPr/>
            </a:pPr>
            <a:r>
              <a:rPr lang="en-US" sz="4000" b="1" dirty="0">
                <a:solidFill>
                  <a:srgbClr val="053D4F"/>
                </a:solidFill>
                <a:latin typeface="Panton SemiBold" pitchFamily="2" charset="77"/>
                <a:cs typeface="Arial"/>
              </a:rPr>
              <a:t>Der </a:t>
            </a:r>
            <a:r>
              <a:rPr lang="en-US" sz="4000" b="1" dirty="0">
                <a:solidFill>
                  <a:srgbClr val="3ECF8E"/>
                </a:solidFill>
                <a:latin typeface="Panton SemiBold" pitchFamily="2" charset="77"/>
                <a:cs typeface="Arial"/>
              </a:rPr>
              <a:t>CHC-</a:t>
            </a:r>
            <a:r>
              <a:rPr lang="en-US" sz="4000" b="1" dirty="0" err="1">
                <a:solidFill>
                  <a:srgbClr val="3ECF8E"/>
                </a:solidFill>
                <a:latin typeface="Panton SemiBold" pitchFamily="2" charset="77"/>
                <a:cs typeface="Arial"/>
              </a:rPr>
              <a:t>Versandhandel</a:t>
            </a:r>
            <a:r>
              <a:rPr lang="en-US" sz="4000" b="1" dirty="0">
                <a:solidFill>
                  <a:srgbClr val="3ECF8E"/>
                </a:solidFill>
                <a:latin typeface="Panton SemiBold" pitchFamily="2" charset="77"/>
                <a:cs typeface="Arial"/>
              </a:rPr>
              <a:t> </a:t>
            </a:r>
            <a:r>
              <a:rPr lang="en-US" sz="4000" b="1" dirty="0" err="1">
                <a:solidFill>
                  <a:srgbClr val="053D4F"/>
                </a:solidFill>
                <a:latin typeface="Panton SemiBold" pitchFamily="2" charset="77"/>
                <a:cs typeface="Arial"/>
              </a:rPr>
              <a:t>setzt</a:t>
            </a:r>
            <a:r>
              <a:rPr lang="en-US" sz="4000" b="1" dirty="0">
                <a:solidFill>
                  <a:srgbClr val="053D4F"/>
                </a:solidFill>
                <a:latin typeface="Panton SemiBold" pitchFamily="2" charset="77"/>
                <a:cs typeface="Arial"/>
              </a:rPr>
              <a:t> seinen </a:t>
            </a:r>
            <a:r>
              <a:rPr lang="en-US" sz="4000" b="1" dirty="0" err="1">
                <a:solidFill>
                  <a:srgbClr val="3ECF8E"/>
                </a:solidFill>
                <a:latin typeface="Panton SemiBold" pitchFamily="2" charset="77"/>
                <a:cs typeface="Arial"/>
              </a:rPr>
              <a:t>Wachstumskurs</a:t>
            </a:r>
            <a:r>
              <a:rPr lang="en-US" sz="4000" b="1" dirty="0">
                <a:solidFill>
                  <a:srgbClr val="3ECF8E"/>
                </a:solidFill>
                <a:latin typeface="Panton SemiBold" pitchFamily="2" charset="77"/>
                <a:cs typeface="Arial"/>
              </a:rPr>
              <a:t> </a:t>
            </a:r>
            <a:r>
              <a:rPr lang="en-US" sz="4000" b="1" dirty="0">
                <a:solidFill>
                  <a:srgbClr val="053D4F"/>
                </a:solidFill>
                <a:latin typeface="Panton SemiBold" pitchFamily="2" charset="77"/>
                <a:cs typeface="Arial"/>
              </a:rPr>
              <a:t>- </a:t>
            </a:r>
            <a:r>
              <a:rPr lang="en-US" sz="4000" b="1" dirty="0" err="1">
                <a:solidFill>
                  <a:srgbClr val="053D4F"/>
                </a:solidFill>
                <a:latin typeface="Panton SemiBold" pitchFamily="2" charset="77"/>
                <a:cs typeface="Arial"/>
              </a:rPr>
              <a:t>leicht</a:t>
            </a:r>
            <a:r>
              <a:rPr lang="en-US" sz="4000" b="1" dirty="0">
                <a:solidFill>
                  <a:srgbClr val="053D4F"/>
                </a:solidFill>
                <a:latin typeface="Panton SemiBold" pitchFamily="2" charset="77"/>
                <a:cs typeface="Arial"/>
              </a:rPr>
              <a:t> </a:t>
            </a:r>
            <a:r>
              <a:rPr lang="en-US" sz="4000" b="1" dirty="0" err="1">
                <a:solidFill>
                  <a:srgbClr val="053D4F"/>
                </a:solidFill>
                <a:latin typeface="Panton SemiBold" pitchFamily="2" charset="77"/>
                <a:cs typeface="Arial"/>
              </a:rPr>
              <a:t>gedämpft</a:t>
            </a:r>
            <a:r>
              <a:rPr lang="en-US" sz="4000" b="1" dirty="0">
                <a:solidFill>
                  <a:srgbClr val="053D4F"/>
                </a:solidFill>
                <a:latin typeface="Panton SemiBold" pitchFamily="2" charset="77"/>
                <a:cs typeface="Arial"/>
              </a:rPr>
              <a:t> - </a:t>
            </a:r>
            <a:r>
              <a:rPr lang="en-US" sz="4000" b="1" dirty="0">
                <a:solidFill>
                  <a:srgbClr val="3ECF8E"/>
                </a:solidFill>
                <a:latin typeface="Panton SemiBold" pitchFamily="2" charset="77"/>
                <a:cs typeface="Arial"/>
              </a:rPr>
              <a:t>fort</a:t>
            </a:r>
          </a:p>
          <a:p>
            <a:pPr>
              <a:spcBef>
                <a:spcPts val="0"/>
              </a:spcBef>
              <a:defRPr/>
            </a:pPr>
            <a:endParaRPr lang="en-US" sz="4000" b="1" dirty="0">
              <a:solidFill>
                <a:srgbClr val="3ECF8E"/>
              </a:solidFill>
              <a:latin typeface="Panton SemiBold" pitchFamily="2" charset="77"/>
              <a:cs typeface="Arial"/>
            </a:endParaRPr>
          </a:p>
        </p:txBody>
      </p:sp>
      <p:sp>
        <p:nvSpPr>
          <p:cNvPr id="48" name="Textfeld 1">
            <a:extLst>
              <a:ext uri="{FF2B5EF4-FFF2-40B4-BE49-F238E27FC236}">
                <a16:creationId xmlns:a16="http://schemas.microsoft.com/office/drawing/2014/main" id="{A36CA961-AA7B-7AC5-0FF5-5C6B89FF9E7B}"/>
              </a:ext>
            </a:extLst>
          </p:cNvPr>
          <p:cNvSpPr txBox="1"/>
          <p:nvPr/>
        </p:nvSpPr>
        <p:spPr>
          <a:xfrm>
            <a:off x="334800" y="6530400"/>
            <a:ext cx="13826096" cy="246221"/>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de-DE" sz="1000" dirty="0">
                <a:solidFill>
                  <a:prstClr val="black">
                    <a:lumMod val="50000"/>
                    <a:lumOff val="50000"/>
                  </a:prstClr>
                </a:solidFill>
                <a:latin typeface="Panton Light"/>
                <a:cs typeface="Arial"/>
              </a:rPr>
              <a:t>11.06.2026 | BVDVA Kongress 2026 | Quelle: </a:t>
            </a:r>
            <a:r>
              <a:rPr lang="de-DE" sz="1000" dirty="0" err="1">
                <a:solidFill>
                  <a:prstClr val="black">
                    <a:lumMod val="50000"/>
                    <a:lumOff val="50000"/>
                  </a:prstClr>
                </a:solidFill>
                <a:latin typeface="Panton Light"/>
                <a:cs typeface="Arial"/>
              </a:rPr>
              <a:t>DatamedIQ</a:t>
            </a:r>
            <a:r>
              <a:rPr lang="de-DE" sz="1000" dirty="0">
                <a:solidFill>
                  <a:prstClr val="black">
                    <a:lumMod val="50000"/>
                    <a:lumOff val="50000"/>
                  </a:prstClr>
                </a:solidFill>
                <a:latin typeface="Panton Light"/>
                <a:cs typeface="Arial"/>
              </a:rPr>
              <a:t> Recap Q1 2026</a:t>
            </a:r>
          </a:p>
        </p:txBody>
      </p:sp>
      <p:sp>
        <p:nvSpPr>
          <p:cNvPr id="30" name="Shape 3">
            <a:extLst>
              <a:ext uri="{FF2B5EF4-FFF2-40B4-BE49-F238E27FC236}">
                <a16:creationId xmlns:a16="http://schemas.microsoft.com/office/drawing/2014/main" id="{6271B4F6-4E0D-1CC6-996C-173030D8B72A}"/>
              </a:ext>
            </a:extLst>
          </p:cNvPr>
          <p:cNvSpPr/>
          <p:nvPr/>
        </p:nvSpPr>
        <p:spPr>
          <a:xfrm>
            <a:off x="1262033" y="1941321"/>
            <a:ext cx="9667937" cy="3935953"/>
          </a:xfrm>
          <a:prstGeom prst="roundRect">
            <a:avLst>
              <a:gd name="adj" fmla="val 2041"/>
            </a:avLst>
          </a:prstGeom>
          <a:solidFill>
            <a:srgbClr val="F2F2F2"/>
          </a:solidFill>
          <a:ln w="12700">
            <a:solidFill>
              <a:srgbClr val="EAF7EF"/>
            </a:solidFill>
            <a:prstDash val="solid"/>
          </a:ln>
        </p:spPr>
        <p:txBody>
          <a:bodyPr/>
          <a:lstStyle/>
          <a:p>
            <a:endParaRPr lang="de-DE" sz="1351"/>
          </a:p>
        </p:txBody>
      </p:sp>
      <p:sp>
        <p:nvSpPr>
          <p:cNvPr id="31" name="Shape 5">
            <a:extLst>
              <a:ext uri="{FF2B5EF4-FFF2-40B4-BE49-F238E27FC236}">
                <a16:creationId xmlns:a16="http://schemas.microsoft.com/office/drawing/2014/main" id="{37C506CD-3FEC-931D-7A4A-FD8E796FD162}"/>
              </a:ext>
            </a:extLst>
          </p:cNvPr>
          <p:cNvSpPr/>
          <p:nvPr/>
        </p:nvSpPr>
        <p:spPr>
          <a:xfrm>
            <a:off x="1561489" y="2166901"/>
            <a:ext cx="5343951" cy="3422860"/>
          </a:xfrm>
          <a:prstGeom prst="roundRect">
            <a:avLst>
              <a:gd name="adj" fmla="val 2581"/>
            </a:avLst>
          </a:prstGeom>
          <a:solidFill>
            <a:srgbClr val="FFFFFF"/>
          </a:solidFill>
          <a:ln w="12700">
            <a:noFill/>
            <a:prstDash val="solid"/>
          </a:ln>
          <a:effectLst>
            <a:outerShdw blurRad="19050" dist="12700" dir="2700000" algn="bl" rotWithShape="0">
              <a:srgbClr val="000000">
                <a:alpha val="12000"/>
              </a:srgbClr>
            </a:outerShdw>
          </a:effectLst>
        </p:spPr>
        <p:txBody>
          <a:bodyPr/>
          <a:lstStyle/>
          <a:p>
            <a:endParaRPr lang="de-DE" sz="1351">
              <a:latin typeface="Panton" pitchFamily="2" charset="77"/>
            </a:endParaRPr>
          </a:p>
        </p:txBody>
      </p:sp>
      <p:sp>
        <p:nvSpPr>
          <p:cNvPr id="32" name="Text 6">
            <a:extLst>
              <a:ext uri="{FF2B5EF4-FFF2-40B4-BE49-F238E27FC236}">
                <a16:creationId xmlns:a16="http://schemas.microsoft.com/office/drawing/2014/main" id="{CA44D0C7-1F85-F7B5-9905-DA9042954D86}"/>
              </a:ext>
            </a:extLst>
          </p:cNvPr>
          <p:cNvSpPr/>
          <p:nvPr/>
        </p:nvSpPr>
        <p:spPr>
          <a:xfrm>
            <a:off x="1895832" y="2517385"/>
            <a:ext cx="2572353" cy="251505"/>
          </a:xfrm>
          <a:prstGeom prst="rect">
            <a:avLst/>
          </a:prstGeom>
          <a:noFill/>
          <a:ln/>
        </p:spPr>
        <p:txBody>
          <a:bodyPr wrap="square" lIns="0" tIns="0" rIns="0" bIns="0" rtlCol="0" anchor="ctr"/>
          <a:lstStyle/>
          <a:p>
            <a:r>
              <a:rPr lang="en-US" sz="1600" dirty="0" err="1">
                <a:solidFill>
                  <a:srgbClr val="6F777C"/>
                </a:solidFill>
                <a:latin typeface="Panton Light" pitchFamily="2" charset="77"/>
                <a:ea typeface="Aptos" pitchFamily="34" charset="-122"/>
                <a:cs typeface="Aptos" pitchFamily="34" charset="-120"/>
              </a:rPr>
              <a:t>Umsatz</a:t>
            </a:r>
            <a:r>
              <a:rPr lang="en-US" sz="1600" dirty="0">
                <a:solidFill>
                  <a:srgbClr val="6F777C"/>
                </a:solidFill>
                <a:latin typeface="Panton Light" pitchFamily="2" charset="77"/>
                <a:ea typeface="Aptos" pitchFamily="34" charset="-122"/>
                <a:cs typeface="Aptos" pitchFamily="34" charset="-120"/>
              </a:rPr>
              <a:t> MAT 03.2026</a:t>
            </a:r>
            <a:endParaRPr lang="en-US" sz="1600" dirty="0">
              <a:latin typeface="Panton Light" pitchFamily="2" charset="77"/>
            </a:endParaRPr>
          </a:p>
        </p:txBody>
      </p:sp>
      <p:sp>
        <p:nvSpPr>
          <p:cNvPr id="33" name="Text 7">
            <a:extLst>
              <a:ext uri="{FF2B5EF4-FFF2-40B4-BE49-F238E27FC236}">
                <a16:creationId xmlns:a16="http://schemas.microsoft.com/office/drawing/2014/main" id="{B77FFF25-3F6E-734F-6BFB-15C8FA11E272}"/>
              </a:ext>
            </a:extLst>
          </p:cNvPr>
          <p:cNvSpPr/>
          <p:nvPr/>
        </p:nvSpPr>
        <p:spPr>
          <a:xfrm>
            <a:off x="1859253" y="2827071"/>
            <a:ext cx="4524779" cy="1054303"/>
          </a:xfrm>
          <a:prstGeom prst="rect">
            <a:avLst/>
          </a:prstGeom>
          <a:noFill/>
          <a:ln/>
        </p:spPr>
        <p:txBody>
          <a:bodyPr wrap="square" lIns="0" tIns="0" rIns="0" bIns="0" rtlCol="0" anchor="ctr"/>
          <a:lstStyle/>
          <a:p>
            <a:r>
              <a:rPr lang="en-US" sz="6600" dirty="0">
                <a:solidFill>
                  <a:srgbClr val="053D4F"/>
                </a:solidFill>
                <a:highlight>
                  <a:srgbClr val="D9F5E8"/>
                </a:highlight>
                <a:latin typeface="Panton" pitchFamily="2" charset="77"/>
              </a:rPr>
              <a:t>3,9 </a:t>
            </a:r>
            <a:r>
              <a:rPr lang="en-US" sz="4000" dirty="0" err="1">
                <a:solidFill>
                  <a:srgbClr val="053D4F"/>
                </a:solidFill>
                <a:highlight>
                  <a:srgbClr val="D9F5E8"/>
                </a:highlight>
                <a:latin typeface="Panton" pitchFamily="2" charset="77"/>
              </a:rPr>
              <a:t>Mrd</a:t>
            </a:r>
            <a:r>
              <a:rPr lang="en-US" sz="4000" dirty="0">
                <a:solidFill>
                  <a:srgbClr val="053D4F"/>
                </a:solidFill>
                <a:highlight>
                  <a:srgbClr val="D9F5E8"/>
                </a:highlight>
                <a:latin typeface="Panton" pitchFamily="2" charset="77"/>
              </a:rPr>
              <a:t>. €</a:t>
            </a:r>
            <a:endParaRPr lang="en-US" sz="6600" dirty="0">
              <a:solidFill>
                <a:srgbClr val="053D4F"/>
              </a:solidFill>
              <a:highlight>
                <a:srgbClr val="D9F5E8"/>
              </a:highlight>
              <a:latin typeface="Panton" pitchFamily="2" charset="77"/>
            </a:endParaRPr>
          </a:p>
        </p:txBody>
      </p:sp>
      <p:sp>
        <p:nvSpPr>
          <p:cNvPr id="34" name="Text 8">
            <a:extLst>
              <a:ext uri="{FF2B5EF4-FFF2-40B4-BE49-F238E27FC236}">
                <a16:creationId xmlns:a16="http://schemas.microsoft.com/office/drawing/2014/main" id="{A8FBC237-8726-E6C6-8FD2-5A2A22B0B126}"/>
              </a:ext>
            </a:extLst>
          </p:cNvPr>
          <p:cNvSpPr/>
          <p:nvPr/>
        </p:nvSpPr>
        <p:spPr>
          <a:xfrm>
            <a:off x="3690864" y="3336128"/>
            <a:ext cx="1543851" cy="439293"/>
          </a:xfrm>
          <a:prstGeom prst="rect">
            <a:avLst/>
          </a:prstGeom>
          <a:noFill/>
          <a:ln/>
        </p:spPr>
        <p:txBody>
          <a:bodyPr wrap="square" lIns="0" tIns="0" rIns="0" bIns="0" rtlCol="0" anchor="ctr"/>
          <a:lstStyle/>
          <a:p>
            <a:endParaRPr lang="en-US" sz="3600">
              <a:solidFill>
                <a:srgbClr val="3ECF8E"/>
              </a:solidFill>
              <a:latin typeface="Panton" pitchFamily="2" charset="77"/>
            </a:endParaRPr>
          </a:p>
        </p:txBody>
      </p:sp>
      <p:sp>
        <p:nvSpPr>
          <p:cNvPr id="35" name="Shape 9">
            <a:extLst>
              <a:ext uri="{FF2B5EF4-FFF2-40B4-BE49-F238E27FC236}">
                <a16:creationId xmlns:a16="http://schemas.microsoft.com/office/drawing/2014/main" id="{666756F2-6724-4390-4850-0DAC5F6202D2}"/>
              </a:ext>
            </a:extLst>
          </p:cNvPr>
          <p:cNvSpPr/>
          <p:nvPr/>
        </p:nvSpPr>
        <p:spPr>
          <a:xfrm>
            <a:off x="1847249" y="4173567"/>
            <a:ext cx="4641991" cy="0"/>
          </a:xfrm>
          <a:prstGeom prst="line">
            <a:avLst/>
          </a:prstGeom>
          <a:noFill/>
          <a:ln w="15240">
            <a:solidFill>
              <a:srgbClr val="D5D8D7"/>
            </a:solidFill>
            <a:prstDash val="solid"/>
          </a:ln>
        </p:spPr>
        <p:txBody>
          <a:bodyPr/>
          <a:lstStyle/>
          <a:p>
            <a:endParaRPr lang="de-DE" sz="1351">
              <a:latin typeface="Panton" pitchFamily="2" charset="77"/>
            </a:endParaRPr>
          </a:p>
        </p:txBody>
      </p:sp>
      <p:sp>
        <p:nvSpPr>
          <p:cNvPr id="36" name="Text 10">
            <a:extLst>
              <a:ext uri="{FF2B5EF4-FFF2-40B4-BE49-F238E27FC236}">
                <a16:creationId xmlns:a16="http://schemas.microsoft.com/office/drawing/2014/main" id="{2E2D018C-4DC7-5409-9431-DDE6C1169853}"/>
              </a:ext>
            </a:extLst>
          </p:cNvPr>
          <p:cNvSpPr/>
          <p:nvPr/>
        </p:nvSpPr>
        <p:spPr>
          <a:xfrm>
            <a:off x="1863290" y="4555235"/>
            <a:ext cx="4472161" cy="673967"/>
          </a:xfrm>
          <a:prstGeom prst="rect">
            <a:avLst/>
          </a:prstGeom>
          <a:noFill/>
          <a:ln/>
        </p:spPr>
        <p:txBody>
          <a:bodyPr wrap="square" lIns="0" tIns="0" rIns="0" bIns="0" rtlCol="0" anchor="ctr">
            <a:spAutoFit/>
          </a:bodyPr>
          <a:lstStyle/>
          <a:p>
            <a:pPr>
              <a:lnSpc>
                <a:spcPct val="90000"/>
              </a:lnSpc>
            </a:pPr>
            <a:r>
              <a:rPr lang="en-US" sz="2400" b="1" dirty="0">
                <a:solidFill>
                  <a:srgbClr val="193D4E"/>
                </a:solidFill>
                <a:latin typeface="Panton" pitchFamily="2" charset="77"/>
                <a:ea typeface="Aptos" pitchFamily="34" charset="-122"/>
                <a:cs typeface="Aptos" pitchFamily="34" charset="-120"/>
              </a:rPr>
              <a:t>Der Online-Kanal </a:t>
            </a:r>
            <a:r>
              <a:rPr lang="en-US" sz="2400" b="1" dirty="0" err="1">
                <a:solidFill>
                  <a:srgbClr val="193D4E"/>
                </a:solidFill>
                <a:latin typeface="Panton" pitchFamily="2" charset="77"/>
                <a:ea typeface="Aptos" pitchFamily="34" charset="-122"/>
                <a:cs typeface="Aptos" pitchFamily="34" charset="-120"/>
              </a:rPr>
              <a:t>skaliert</a:t>
            </a:r>
            <a:r>
              <a:rPr lang="en-US" sz="2400" b="1" dirty="0">
                <a:solidFill>
                  <a:srgbClr val="193D4E"/>
                </a:solidFill>
                <a:latin typeface="Panton" pitchFamily="2" charset="77"/>
                <a:ea typeface="Aptos" pitchFamily="34" charset="-122"/>
                <a:cs typeface="Aptos" pitchFamily="34" charset="-120"/>
              </a:rPr>
              <a:t> </a:t>
            </a:r>
            <a:r>
              <a:rPr lang="en-US" sz="2400" b="1" dirty="0" err="1">
                <a:solidFill>
                  <a:srgbClr val="193D4E"/>
                </a:solidFill>
                <a:latin typeface="Panton" pitchFamily="2" charset="77"/>
                <a:ea typeface="Aptos" pitchFamily="34" charset="-122"/>
                <a:cs typeface="Aptos" pitchFamily="34" charset="-120"/>
              </a:rPr>
              <a:t>auch</a:t>
            </a:r>
            <a:r>
              <a:rPr lang="en-US" sz="2400" b="1" dirty="0">
                <a:solidFill>
                  <a:srgbClr val="193D4E"/>
                </a:solidFill>
                <a:latin typeface="Panton" pitchFamily="2" charset="77"/>
                <a:ea typeface="Aptos" pitchFamily="34" charset="-122"/>
                <a:cs typeface="Aptos" pitchFamily="34" charset="-120"/>
              </a:rPr>
              <a:t> in Q1 </a:t>
            </a:r>
            <a:r>
              <a:rPr lang="en-US" sz="2400" b="1" dirty="0" err="1">
                <a:solidFill>
                  <a:srgbClr val="193D4E"/>
                </a:solidFill>
                <a:latin typeface="Panton" pitchFamily="2" charset="77"/>
                <a:ea typeface="Aptos" pitchFamily="34" charset="-122"/>
                <a:cs typeface="Aptos" pitchFamily="34" charset="-120"/>
              </a:rPr>
              <a:t>weiter</a:t>
            </a:r>
            <a:r>
              <a:rPr lang="en-US" sz="2400" b="1" dirty="0">
                <a:solidFill>
                  <a:srgbClr val="193D4E"/>
                </a:solidFill>
                <a:latin typeface="Panton" pitchFamily="2" charset="77"/>
                <a:ea typeface="Aptos" pitchFamily="34" charset="-122"/>
                <a:cs typeface="Aptos" pitchFamily="34" charset="-120"/>
              </a:rPr>
              <a:t> </a:t>
            </a:r>
            <a:r>
              <a:rPr lang="en-US" sz="2400" b="1" dirty="0" err="1">
                <a:solidFill>
                  <a:srgbClr val="193D4E"/>
                </a:solidFill>
                <a:latin typeface="Panton" pitchFamily="2" charset="77"/>
                <a:ea typeface="Aptos" pitchFamily="34" charset="-122"/>
                <a:cs typeface="Aptos" pitchFamily="34" charset="-120"/>
              </a:rPr>
              <a:t>klar</a:t>
            </a:r>
            <a:r>
              <a:rPr lang="en-US" sz="2400" b="1" dirty="0">
                <a:solidFill>
                  <a:srgbClr val="193D4E"/>
                </a:solidFill>
                <a:latin typeface="Panton" pitchFamily="2" charset="77"/>
                <a:ea typeface="Aptos" pitchFamily="34" charset="-122"/>
                <a:cs typeface="Aptos" pitchFamily="34" charset="-120"/>
              </a:rPr>
              <a:t> </a:t>
            </a:r>
            <a:r>
              <a:rPr lang="en-US" sz="2400" b="1" dirty="0" err="1">
                <a:solidFill>
                  <a:srgbClr val="193D4E"/>
                </a:solidFill>
                <a:latin typeface="Panton" pitchFamily="2" charset="77"/>
                <a:ea typeface="Aptos" pitchFamily="34" charset="-122"/>
                <a:cs typeface="Aptos" pitchFamily="34" charset="-120"/>
              </a:rPr>
              <a:t>nach</a:t>
            </a:r>
            <a:r>
              <a:rPr lang="en-US" sz="2400" b="1" dirty="0">
                <a:solidFill>
                  <a:srgbClr val="193D4E"/>
                </a:solidFill>
                <a:latin typeface="Panton" pitchFamily="2" charset="77"/>
                <a:ea typeface="Aptos" pitchFamily="34" charset="-122"/>
                <a:cs typeface="Aptos" pitchFamily="34" charset="-120"/>
              </a:rPr>
              <a:t> </a:t>
            </a:r>
            <a:r>
              <a:rPr lang="en-US" sz="2400" b="1" dirty="0" err="1">
                <a:solidFill>
                  <a:srgbClr val="193D4E"/>
                </a:solidFill>
                <a:latin typeface="Panton" pitchFamily="2" charset="77"/>
                <a:ea typeface="Aptos" pitchFamily="34" charset="-122"/>
                <a:cs typeface="Aptos" pitchFamily="34" charset="-120"/>
              </a:rPr>
              <a:t>oben</a:t>
            </a:r>
            <a:r>
              <a:rPr lang="en-US" sz="2400" b="1" dirty="0">
                <a:solidFill>
                  <a:srgbClr val="193D4E"/>
                </a:solidFill>
                <a:latin typeface="Panton" pitchFamily="2" charset="77"/>
                <a:ea typeface="Aptos" pitchFamily="34" charset="-122"/>
                <a:cs typeface="Aptos" pitchFamily="34" charset="-120"/>
              </a:rPr>
              <a:t>.</a:t>
            </a:r>
            <a:endParaRPr lang="en-US" sz="2400" dirty="0">
              <a:latin typeface="Panton" pitchFamily="2" charset="77"/>
            </a:endParaRPr>
          </a:p>
        </p:txBody>
      </p:sp>
      <p:sp>
        <p:nvSpPr>
          <p:cNvPr id="38" name="Shape 12">
            <a:extLst>
              <a:ext uri="{FF2B5EF4-FFF2-40B4-BE49-F238E27FC236}">
                <a16:creationId xmlns:a16="http://schemas.microsoft.com/office/drawing/2014/main" id="{2F5662B1-B148-9353-44C6-60743CA37813}"/>
              </a:ext>
            </a:extLst>
          </p:cNvPr>
          <p:cNvSpPr/>
          <p:nvPr/>
        </p:nvSpPr>
        <p:spPr>
          <a:xfrm>
            <a:off x="7177454" y="2166901"/>
            <a:ext cx="3339969" cy="1549431"/>
          </a:xfrm>
          <a:prstGeom prst="roundRect">
            <a:avLst>
              <a:gd name="adj" fmla="val 5714"/>
            </a:avLst>
          </a:prstGeom>
          <a:solidFill>
            <a:srgbClr val="606060">
              <a:alpha val="10000"/>
            </a:srgbClr>
          </a:solidFill>
          <a:ln w="12700">
            <a:solidFill>
              <a:srgbClr val="ECECEC"/>
            </a:solidFill>
            <a:prstDash val="solid"/>
          </a:ln>
        </p:spPr>
        <p:txBody>
          <a:bodyPr/>
          <a:lstStyle/>
          <a:p>
            <a:endParaRPr lang="de-DE" sz="1351">
              <a:latin typeface="Panton" pitchFamily="2" charset="77"/>
            </a:endParaRPr>
          </a:p>
        </p:txBody>
      </p:sp>
      <p:sp>
        <p:nvSpPr>
          <p:cNvPr id="41" name="Text 13">
            <a:extLst>
              <a:ext uri="{FF2B5EF4-FFF2-40B4-BE49-F238E27FC236}">
                <a16:creationId xmlns:a16="http://schemas.microsoft.com/office/drawing/2014/main" id="{468BCA1C-F318-C15D-C1C8-AA07622929DB}"/>
              </a:ext>
            </a:extLst>
          </p:cNvPr>
          <p:cNvSpPr/>
          <p:nvPr/>
        </p:nvSpPr>
        <p:spPr>
          <a:xfrm>
            <a:off x="7451773" y="2432075"/>
            <a:ext cx="3446203" cy="301664"/>
          </a:xfrm>
          <a:prstGeom prst="rect">
            <a:avLst/>
          </a:prstGeom>
          <a:noFill/>
          <a:ln/>
        </p:spPr>
        <p:txBody>
          <a:bodyPr wrap="square" lIns="0" tIns="0" rIns="0" bIns="0" rtlCol="0" anchor="ctr"/>
          <a:lstStyle/>
          <a:p>
            <a:r>
              <a:rPr lang="en-US" sz="1600" dirty="0" err="1">
                <a:solidFill>
                  <a:srgbClr val="6F777C"/>
                </a:solidFill>
                <a:latin typeface="Panton Light" pitchFamily="2" charset="77"/>
                <a:ea typeface="Aptos" pitchFamily="34" charset="-122"/>
                <a:cs typeface="Aptos" pitchFamily="34" charset="-120"/>
              </a:rPr>
              <a:t>Wachstum</a:t>
            </a:r>
            <a:r>
              <a:rPr lang="en-US" sz="1600" dirty="0">
                <a:solidFill>
                  <a:srgbClr val="6F777C"/>
                </a:solidFill>
                <a:latin typeface="Panton Light" pitchFamily="2" charset="77"/>
                <a:ea typeface="Aptos" pitchFamily="34" charset="-122"/>
                <a:cs typeface="Aptos" pitchFamily="34" charset="-120"/>
              </a:rPr>
              <a:t> MAT 03.2026</a:t>
            </a:r>
            <a:endParaRPr lang="en-US" sz="1600" dirty="0">
              <a:latin typeface="Panton Light" pitchFamily="2" charset="77"/>
            </a:endParaRPr>
          </a:p>
        </p:txBody>
      </p:sp>
      <p:sp>
        <p:nvSpPr>
          <p:cNvPr id="43" name="Text 14">
            <a:extLst>
              <a:ext uri="{FF2B5EF4-FFF2-40B4-BE49-F238E27FC236}">
                <a16:creationId xmlns:a16="http://schemas.microsoft.com/office/drawing/2014/main" id="{09BCA256-ACB2-0102-C99E-D8639785217F}"/>
              </a:ext>
            </a:extLst>
          </p:cNvPr>
          <p:cNvSpPr/>
          <p:nvPr/>
        </p:nvSpPr>
        <p:spPr>
          <a:xfrm>
            <a:off x="7433486" y="2804893"/>
            <a:ext cx="2377605" cy="531235"/>
          </a:xfrm>
          <a:prstGeom prst="rect">
            <a:avLst/>
          </a:prstGeom>
          <a:noFill/>
          <a:ln/>
        </p:spPr>
        <p:txBody>
          <a:bodyPr wrap="square" lIns="0" tIns="0" rIns="0" bIns="0" rtlCol="0" anchor="ctr"/>
          <a:lstStyle/>
          <a:p>
            <a:r>
              <a:rPr lang="en-US" sz="4000" b="1" dirty="0">
                <a:solidFill>
                  <a:srgbClr val="3ECF8E"/>
                </a:solidFill>
                <a:latin typeface="Panton" pitchFamily="2" charset="77"/>
                <a:ea typeface="Aptos Display" pitchFamily="34" charset="-122"/>
                <a:cs typeface="Aptos Display" pitchFamily="34" charset="-120"/>
              </a:rPr>
              <a:t>+4,2 %</a:t>
            </a:r>
            <a:endParaRPr lang="en-US" sz="4000" dirty="0">
              <a:solidFill>
                <a:srgbClr val="3ECF8E"/>
              </a:solidFill>
              <a:latin typeface="Panton" pitchFamily="2" charset="77"/>
            </a:endParaRPr>
          </a:p>
        </p:txBody>
      </p:sp>
      <p:sp>
        <p:nvSpPr>
          <p:cNvPr id="49" name="Shape 15">
            <a:extLst>
              <a:ext uri="{FF2B5EF4-FFF2-40B4-BE49-F238E27FC236}">
                <a16:creationId xmlns:a16="http://schemas.microsoft.com/office/drawing/2014/main" id="{096A37A6-94DB-2F2B-3F3A-6E49D1FE5E25}"/>
              </a:ext>
            </a:extLst>
          </p:cNvPr>
          <p:cNvSpPr/>
          <p:nvPr/>
        </p:nvSpPr>
        <p:spPr>
          <a:xfrm>
            <a:off x="7177454" y="4041253"/>
            <a:ext cx="3339969" cy="1549431"/>
          </a:xfrm>
          <a:prstGeom prst="roundRect">
            <a:avLst>
              <a:gd name="adj" fmla="val 5714"/>
            </a:avLst>
          </a:prstGeom>
          <a:solidFill>
            <a:srgbClr val="606060">
              <a:alpha val="10000"/>
            </a:srgbClr>
          </a:solidFill>
          <a:ln w="12700">
            <a:solidFill>
              <a:srgbClr val="ECECEC"/>
            </a:solidFill>
            <a:prstDash val="solid"/>
          </a:ln>
        </p:spPr>
        <p:txBody>
          <a:bodyPr/>
          <a:lstStyle/>
          <a:p>
            <a:endParaRPr lang="de-DE" sz="1351">
              <a:latin typeface="Panton" pitchFamily="2" charset="77"/>
            </a:endParaRPr>
          </a:p>
        </p:txBody>
      </p:sp>
      <p:sp>
        <p:nvSpPr>
          <p:cNvPr id="50" name="Text 16">
            <a:extLst>
              <a:ext uri="{FF2B5EF4-FFF2-40B4-BE49-F238E27FC236}">
                <a16:creationId xmlns:a16="http://schemas.microsoft.com/office/drawing/2014/main" id="{619504AE-19BA-BBE6-3772-6DEB5593B217}"/>
              </a:ext>
            </a:extLst>
          </p:cNvPr>
          <p:cNvSpPr/>
          <p:nvPr/>
        </p:nvSpPr>
        <p:spPr>
          <a:xfrm>
            <a:off x="7451774" y="4306427"/>
            <a:ext cx="3065649" cy="218052"/>
          </a:xfrm>
          <a:prstGeom prst="rect">
            <a:avLst/>
          </a:prstGeom>
          <a:noFill/>
          <a:ln/>
        </p:spPr>
        <p:txBody>
          <a:bodyPr wrap="square" lIns="0" tIns="0" rIns="0" bIns="0" rtlCol="0" anchor="ctr"/>
          <a:lstStyle/>
          <a:p>
            <a:r>
              <a:rPr lang="en-US" sz="1600" dirty="0" err="1">
                <a:solidFill>
                  <a:srgbClr val="6F777C"/>
                </a:solidFill>
                <a:latin typeface="Panton Light" pitchFamily="2" charset="77"/>
                <a:ea typeface="Aptos" pitchFamily="34" charset="-122"/>
                <a:cs typeface="Aptos" pitchFamily="34" charset="-120"/>
              </a:rPr>
              <a:t>Absatz</a:t>
            </a:r>
            <a:r>
              <a:rPr lang="en-US" sz="1600" dirty="0">
                <a:solidFill>
                  <a:srgbClr val="6F777C"/>
                </a:solidFill>
                <a:latin typeface="Panton Light" pitchFamily="2" charset="77"/>
                <a:ea typeface="Aptos" pitchFamily="34" charset="-122"/>
                <a:cs typeface="Aptos" pitchFamily="34" charset="-120"/>
              </a:rPr>
              <a:t> MAT 03.2026 in Stk.</a:t>
            </a:r>
            <a:endParaRPr lang="en-US" sz="1600" dirty="0">
              <a:latin typeface="Panton Light" pitchFamily="2" charset="77"/>
            </a:endParaRPr>
          </a:p>
        </p:txBody>
      </p:sp>
      <p:sp>
        <p:nvSpPr>
          <p:cNvPr id="51" name="Text 17">
            <a:extLst>
              <a:ext uri="{FF2B5EF4-FFF2-40B4-BE49-F238E27FC236}">
                <a16:creationId xmlns:a16="http://schemas.microsoft.com/office/drawing/2014/main" id="{BC46EFFC-7780-645B-5844-28DC294AF69E}"/>
              </a:ext>
            </a:extLst>
          </p:cNvPr>
          <p:cNvSpPr/>
          <p:nvPr/>
        </p:nvSpPr>
        <p:spPr>
          <a:xfrm>
            <a:off x="7433486" y="4667856"/>
            <a:ext cx="2660653" cy="498032"/>
          </a:xfrm>
          <a:prstGeom prst="rect">
            <a:avLst/>
          </a:prstGeom>
          <a:noFill/>
          <a:ln/>
        </p:spPr>
        <p:txBody>
          <a:bodyPr wrap="square" lIns="0" tIns="0" rIns="0" bIns="0" rtlCol="0" anchor="ctr"/>
          <a:lstStyle/>
          <a:p>
            <a:r>
              <a:rPr lang="en-US" sz="4000" b="1" dirty="0">
                <a:solidFill>
                  <a:srgbClr val="193D4E"/>
                </a:solidFill>
                <a:latin typeface="Panton" pitchFamily="2" charset="77"/>
                <a:ea typeface="Aptos Display" pitchFamily="34" charset="-122"/>
                <a:cs typeface="Aptos Display" pitchFamily="34" charset="-120"/>
              </a:rPr>
              <a:t>288 Mio.</a:t>
            </a:r>
            <a:endParaRPr lang="en-US" sz="4000" dirty="0">
              <a:latin typeface="Panton" pitchFamily="2" charset="77"/>
            </a:endParaRPr>
          </a:p>
        </p:txBody>
      </p:sp>
      <p:sp>
        <p:nvSpPr>
          <p:cNvPr id="2" name="Textfeld 1">
            <a:extLst>
              <a:ext uri="{FF2B5EF4-FFF2-40B4-BE49-F238E27FC236}">
                <a16:creationId xmlns:a16="http://schemas.microsoft.com/office/drawing/2014/main" id="{211ACF06-C8CE-D559-E071-856AB2624B02}"/>
              </a:ext>
            </a:extLst>
          </p:cNvPr>
          <p:cNvSpPr txBox="1"/>
          <p:nvPr/>
        </p:nvSpPr>
        <p:spPr>
          <a:xfrm>
            <a:off x="9176332" y="5255470"/>
            <a:ext cx="1231209" cy="299204"/>
          </a:xfrm>
          <a:prstGeom prst="rect">
            <a:avLst/>
          </a:prstGeom>
          <a:noFill/>
        </p:spPr>
        <p:txBody>
          <a:bodyPr wrap="square" lIns="82951" tIns="41475" rIns="82951" bIns="41475" rtlCol="0" anchor="t">
            <a:spAutoFit/>
          </a:bodyPr>
          <a:lstStyle/>
          <a:p>
            <a:pPr algn="ctr"/>
            <a:r>
              <a:rPr lang="de-DE" sz="1400">
                <a:solidFill>
                  <a:schemeClr val="tx1">
                    <a:lumMod val="50000"/>
                    <a:lumOff val="50000"/>
                  </a:schemeClr>
                </a:solidFill>
                <a:latin typeface="Panton Light" pitchFamily="2" charset="77"/>
              </a:rPr>
              <a:t>(+2,6 %-Pkt.) </a:t>
            </a:r>
          </a:p>
        </p:txBody>
      </p:sp>
    </p:spTree>
    <p:extLst>
      <p:ext uri="{BB962C8B-B14F-4D97-AF65-F5344CB8AC3E}">
        <p14:creationId xmlns:p14="http://schemas.microsoft.com/office/powerpoint/2010/main" val="176318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8911F-93D9-928A-FCBC-5A840BB992D0}"/>
            </a:ext>
          </a:extLst>
        </p:cNvPr>
        <p:cNvGrpSpPr/>
        <p:nvPr/>
      </p:nvGrpSpPr>
      <p:grpSpPr>
        <a:xfrm>
          <a:off x="0" y="0"/>
          <a:ext cx="0" cy="0"/>
          <a:chOff x="0" y="0"/>
          <a:chExt cx="0" cy="0"/>
        </a:xfrm>
      </p:grpSpPr>
      <p:sp>
        <p:nvSpPr>
          <p:cNvPr id="26" name="Abgerundetes Rechteck 25">
            <a:extLst>
              <a:ext uri="{FF2B5EF4-FFF2-40B4-BE49-F238E27FC236}">
                <a16:creationId xmlns:a16="http://schemas.microsoft.com/office/drawing/2014/main" id="{1C79FA58-9895-1C33-C275-46E3644DDFBF}"/>
              </a:ext>
            </a:extLst>
          </p:cNvPr>
          <p:cNvSpPr/>
          <p:nvPr/>
        </p:nvSpPr>
        <p:spPr>
          <a:xfrm>
            <a:off x="590311" y="2209583"/>
            <a:ext cx="8430620" cy="3815967"/>
          </a:xfrm>
          <a:prstGeom prst="roundRect">
            <a:avLst>
              <a:gd name="adj" fmla="val 5433"/>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sz="1633" err="1">
              <a:solidFill>
                <a:schemeClr val="tx1"/>
              </a:solidFill>
            </a:endParaRPr>
          </a:p>
        </p:txBody>
      </p:sp>
      <p:sp>
        <p:nvSpPr>
          <p:cNvPr id="15" name="Textfeld 14">
            <a:extLst>
              <a:ext uri="{FF2B5EF4-FFF2-40B4-BE49-F238E27FC236}">
                <a16:creationId xmlns:a16="http://schemas.microsoft.com/office/drawing/2014/main" id="{D0F4676F-9657-623E-74C2-DC9BF8B4B89F}"/>
              </a:ext>
            </a:extLst>
          </p:cNvPr>
          <p:cNvSpPr txBox="1"/>
          <p:nvPr/>
        </p:nvSpPr>
        <p:spPr>
          <a:xfrm>
            <a:off x="9196170" y="3526486"/>
            <a:ext cx="2718039" cy="877163"/>
          </a:xfrm>
          <a:prstGeom prst="rect">
            <a:avLst/>
          </a:prstGeom>
          <a:noFill/>
        </p:spPr>
        <p:txBody>
          <a:bodyPr wrap="square" rtlCol="0">
            <a:spAutoFit/>
          </a:bodyPr>
          <a:lstStyle/>
          <a:p>
            <a:pPr algn="ctr"/>
            <a:r>
              <a:rPr lang="de-DE" sz="2700">
                <a:solidFill>
                  <a:schemeClr val="accent1">
                    <a:lumMod val="50000"/>
                  </a:schemeClr>
                </a:solidFill>
                <a:latin typeface="Panton Light" pitchFamily="2" charset="77"/>
                <a:cs typeface="Arial" panose="020B0604020202020204" pitchFamily="34" charset="0"/>
              </a:rPr>
              <a:t>März 2026</a:t>
            </a:r>
          </a:p>
          <a:p>
            <a:pPr algn="ctr"/>
            <a:r>
              <a:rPr lang="de-DE" sz="1200">
                <a:solidFill>
                  <a:schemeClr val="tx1">
                    <a:lumMod val="50000"/>
                    <a:lumOff val="50000"/>
                  </a:schemeClr>
                </a:solidFill>
                <a:latin typeface="Panton Light" pitchFamily="2" charset="77"/>
              </a:rPr>
              <a:t>368,6 Mio. € umsatzstärkster </a:t>
            </a:r>
          </a:p>
          <a:p>
            <a:pPr algn="ctr"/>
            <a:r>
              <a:rPr lang="de-DE" sz="1200">
                <a:solidFill>
                  <a:schemeClr val="tx1">
                    <a:lumMod val="50000"/>
                    <a:lumOff val="50000"/>
                  </a:schemeClr>
                </a:solidFill>
                <a:latin typeface="Panton Light" pitchFamily="2" charset="77"/>
              </a:rPr>
              <a:t>Monat der letzten drei Jahren</a:t>
            </a:r>
          </a:p>
        </p:txBody>
      </p:sp>
      <p:pic>
        <p:nvPicPr>
          <p:cNvPr id="16" name="Grafik 15" descr="Münzen">
            <a:extLst>
              <a:ext uri="{FF2B5EF4-FFF2-40B4-BE49-F238E27FC236}">
                <a16:creationId xmlns:a16="http://schemas.microsoft.com/office/drawing/2014/main" id="{9310545B-0A91-305C-8428-0A651FDCAE6F}"/>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02167" y="2709019"/>
            <a:ext cx="828000" cy="828000"/>
          </a:xfrm>
          <a:prstGeom prst="rect">
            <a:avLst/>
          </a:prstGeom>
        </p:spPr>
      </p:pic>
      <p:sp>
        <p:nvSpPr>
          <p:cNvPr id="17" name="TextBox 10">
            <a:extLst>
              <a:ext uri="{FF2B5EF4-FFF2-40B4-BE49-F238E27FC236}">
                <a16:creationId xmlns:a16="http://schemas.microsoft.com/office/drawing/2014/main" id="{040D3291-2A0A-3555-6A67-0D715A4BDB0C}"/>
              </a:ext>
            </a:extLst>
          </p:cNvPr>
          <p:cNvSpPr txBox="1"/>
          <p:nvPr/>
        </p:nvSpPr>
        <p:spPr>
          <a:xfrm>
            <a:off x="665355" y="1792851"/>
            <a:ext cx="7966348" cy="246221"/>
          </a:xfrm>
          <a:prstGeom prst="rect">
            <a:avLst/>
          </a:prstGeom>
          <a:noFill/>
        </p:spPr>
        <p:txBody>
          <a:bodyPr wrap="square" lIns="0" tIns="0" rIns="0" bIns="0" rtlCol="0">
            <a:spAutoFit/>
          </a:bodyPr>
          <a:lstStyle/>
          <a:p>
            <a:pPr>
              <a:spcBef>
                <a:spcPts val="544"/>
              </a:spcBef>
            </a:pPr>
            <a:r>
              <a:rPr lang="de-DE" sz="1600" dirty="0">
                <a:solidFill>
                  <a:srgbClr val="767171"/>
                </a:solidFill>
                <a:latin typeface="Panton Light" pitchFamily="2" charset="77"/>
              </a:rPr>
              <a:t>Monatlicher Umsatzverlauf des Versandhandels</a:t>
            </a:r>
          </a:p>
        </p:txBody>
      </p:sp>
      <p:sp>
        <p:nvSpPr>
          <p:cNvPr id="23" name="Rechteck 22">
            <a:extLst>
              <a:ext uri="{FF2B5EF4-FFF2-40B4-BE49-F238E27FC236}">
                <a16:creationId xmlns:a16="http://schemas.microsoft.com/office/drawing/2014/main" id="{911A39BE-110E-744F-1F29-A55C63F322E6}"/>
              </a:ext>
            </a:extLst>
          </p:cNvPr>
          <p:cNvSpPr/>
          <p:nvPr/>
        </p:nvSpPr>
        <p:spPr>
          <a:xfrm>
            <a:off x="2598703" y="2209584"/>
            <a:ext cx="547517" cy="3815965"/>
          </a:xfrm>
          <a:prstGeom prst="rect">
            <a:avLst/>
          </a:prstGeom>
          <a:solidFill>
            <a:srgbClr val="4C6C9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de-DE" sz="1200">
              <a:solidFill>
                <a:schemeClr val="tx1">
                  <a:lumMod val="50000"/>
                  <a:lumOff val="50000"/>
                </a:schemeClr>
              </a:solidFill>
              <a:latin typeface="Panton Light" pitchFamily="2" charset="77"/>
              <a:cs typeface="Arial" panose="020B0604020202020204" pitchFamily="34" charset="0"/>
            </a:endParaRPr>
          </a:p>
        </p:txBody>
      </p:sp>
      <p:sp>
        <p:nvSpPr>
          <p:cNvPr id="24" name="Rechteck 23">
            <a:extLst>
              <a:ext uri="{FF2B5EF4-FFF2-40B4-BE49-F238E27FC236}">
                <a16:creationId xmlns:a16="http://schemas.microsoft.com/office/drawing/2014/main" id="{86169385-2617-7620-4068-D607C9F5680E}"/>
              </a:ext>
            </a:extLst>
          </p:cNvPr>
          <p:cNvSpPr/>
          <p:nvPr/>
        </p:nvSpPr>
        <p:spPr>
          <a:xfrm>
            <a:off x="7747507" y="2209584"/>
            <a:ext cx="547517" cy="3815965"/>
          </a:xfrm>
          <a:prstGeom prst="rect">
            <a:avLst/>
          </a:prstGeom>
          <a:solidFill>
            <a:srgbClr val="4C6C9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de-DE" sz="1200">
              <a:solidFill>
                <a:schemeClr val="tx1">
                  <a:lumMod val="50000"/>
                  <a:lumOff val="50000"/>
                </a:schemeClr>
              </a:solidFill>
              <a:latin typeface="Panton Light" pitchFamily="2" charset="77"/>
              <a:cs typeface="Arial" panose="020B0604020202020204" pitchFamily="34" charset="0"/>
            </a:endParaRPr>
          </a:p>
        </p:txBody>
      </p:sp>
      <p:grpSp>
        <p:nvGrpSpPr>
          <p:cNvPr id="2" name="Gruppieren 1">
            <a:extLst>
              <a:ext uri="{FF2B5EF4-FFF2-40B4-BE49-F238E27FC236}">
                <a16:creationId xmlns:a16="http://schemas.microsoft.com/office/drawing/2014/main" id="{00000000-0008-0000-0300-00000B000000}"/>
              </a:ext>
              <a:ext uri="{147F2762-F138-4A5C-976F-8EAC2B608ADB}">
                <a16:predDERef xmlns:a16="http://schemas.microsoft.com/office/drawing/2014/main" pred="{8B15E63D-EDB4-4844-9F1C-8AF3B185C2CC}"/>
              </a:ext>
            </a:extLst>
          </p:cNvPr>
          <p:cNvGrpSpPr/>
          <p:nvPr/>
        </p:nvGrpSpPr>
        <p:grpSpPr>
          <a:xfrm>
            <a:off x="756000" y="2354400"/>
            <a:ext cx="8316000" cy="3585600"/>
            <a:chOff x="0" y="0"/>
            <a:chExt cx="8287432" cy="3529329"/>
          </a:xfrm>
        </p:grpSpPr>
        <p:graphicFrame>
          <p:nvGraphicFramePr>
            <p:cNvPr id="3" name="Diagramm 2">
              <a:extLst>
                <a:ext uri="{FF2B5EF4-FFF2-40B4-BE49-F238E27FC236}">
                  <a16:creationId xmlns:a16="http://schemas.microsoft.com/office/drawing/2014/main" id="{00000000-0008-0000-0300-00000A000000}"/>
                </a:ext>
              </a:extLst>
            </p:cNvPr>
            <p:cNvGraphicFramePr>
              <a:graphicFrameLocks/>
            </p:cNvGraphicFramePr>
            <p:nvPr>
              <p:extLst>
                <p:ext uri="{D42A27DB-BD31-4B8C-83A1-F6EECF244321}">
                  <p14:modId xmlns:p14="http://schemas.microsoft.com/office/powerpoint/2010/main" val="307333126"/>
                </p:ext>
              </p:extLst>
            </p:nvPr>
          </p:nvGraphicFramePr>
          <p:xfrm>
            <a:off x="75340" y="0"/>
            <a:ext cx="8212092" cy="352932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feld 8">
              <a:extLst>
                <a:ext uri="{FF2B5EF4-FFF2-40B4-BE49-F238E27FC236}">
                  <a16:creationId xmlns:a16="http://schemas.microsoft.com/office/drawing/2014/main" id="{00000000-0008-0000-0300-000009000000}"/>
                </a:ext>
              </a:extLst>
            </p:cNvPr>
            <p:cNvSpPr txBox="1"/>
            <p:nvPr/>
          </p:nvSpPr>
          <p:spPr>
            <a:xfrm>
              <a:off x="0" y="12700"/>
              <a:ext cx="744220"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de-DE" sz="1051">
                  <a:solidFill>
                    <a:schemeClr val="tx1">
                      <a:lumMod val="65000"/>
                      <a:lumOff val="35000"/>
                    </a:schemeClr>
                  </a:solidFill>
                  <a:latin typeface="Panton Light" pitchFamily="2" charset="77"/>
                </a:rPr>
                <a:t>Mio. EUR</a:t>
              </a:r>
            </a:p>
          </p:txBody>
        </p:sp>
      </p:grpSp>
      <p:sp>
        <p:nvSpPr>
          <p:cNvPr id="6" name="Textfeld 1">
            <a:extLst>
              <a:ext uri="{FF2B5EF4-FFF2-40B4-BE49-F238E27FC236}">
                <a16:creationId xmlns:a16="http://schemas.microsoft.com/office/drawing/2014/main" id="{2CE30384-DA48-A3AA-8151-2D978F361CA6}"/>
              </a:ext>
            </a:extLst>
          </p:cNvPr>
          <p:cNvSpPr txBox="1"/>
          <p:nvPr/>
        </p:nvSpPr>
        <p:spPr>
          <a:xfrm>
            <a:off x="334800" y="6530400"/>
            <a:ext cx="8123400" cy="246221"/>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de-DE" sz="1000" dirty="0">
                <a:solidFill>
                  <a:prstClr val="black">
                    <a:lumMod val="50000"/>
                    <a:lumOff val="50000"/>
                  </a:prstClr>
                </a:solidFill>
                <a:latin typeface="Panton Light"/>
                <a:cs typeface="Arial"/>
              </a:rPr>
              <a:t>11.06.2026 | BVDVA Kongress 2026 | Quelle: </a:t>
            </a:r>
            <a:r>
              <a:rPr lang="de-DE" sz="1000" dirty="0" err="1">
                <a:solidFill>
                  <a:prstClr val="black">
                    <a:lumMod val="50000"/>
                    <a:lumOff val="50000"/>
                  </a:prstClr>
                </a:solidFill>
                <a:latin typeface="Panton Light"/>
                <a:cs typeface="Arial"/>
              </a:rPr>
              <a:t>DatamedIQ</a:t>
            </a:r>
            <a:r>
              <a:rPr lang="de-DE" sz="1000" dirty="0">
                <a:solidFill>
                  <a:prstClr val="black">
                    <a:lumMod val="50000"/>
                    <a:lumOff val="50000"/>
                  </a:prstClr>
                </a:solidFill>
                <a:latin typeface="Panton Light"/>
                <a:cs typeface="Arial"/>
              </a:rPr>
              <a:t> Recap Q1 2026</a:t>
            </a:r>
          </a:p>
        </p:txBody>
      </p:sp>
      <p:sp>
        <p:nvSpPr>
          <p:cNvPr id="7" name="Title 1">
            <a:extLst>
              <a:ext uri="{FF2B5EF4-FFF2-40B4-BE49-F238E27FC236}">
                <a16:creationId xmlns:a16="http://schemas.microsoft.com/office/drawing/2014/main" id="{7FC8842B-264A-6808-B8E8-53E30C1B639A}"/>
              </a:ext>
            </a:extLst>
          </p:cNvPr>
          <p:cNvSpPr txBox="1">
            <a:spLocks/>
          </p:cNvSpPr>
          <p:nvPr/>
        </p:nvSpPr>
        <p:spPr>
          <a:xfrm>
            <a:off x="352303" y="327601"/>
            <a:ext cx="11310308" cy="1078761"/>
          </a:xfrm>
          <a:prstGeom prst="rect">
            <a:avLst/>
          </a:prstGeom>
          <a:noFill/>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spcBef>
                <a:spcPts val="0"/>
              </a:spcBef>
              <a:defRPr/>
            </a:pPr>
            <a:r>
              <a:rPr lang="de-DE" sz="4000" b="1" dirty="0">
                <a:solidFill>
                  <a:srgbClr val="053D4F"/>
                </a:solidFill>
                <a:latin typeface="Panton SemiBold" pitchFamily="2" charset="77"/>
                <a:cs typeface="Arial"/>
              </a:rPr>
              <a:t>2026 knüpft an das hohe Vorjahresniveau an - </a:t>
            </a:r>
            <a:r>
              <a:rPr lang="de-DE" sz="4000" b="1" dirty="0">
                <a:solidFill>
                  <a:srgbClr val="3ECF8E"/>
                </a:solidFill>
                <a:latin typeface="Panton SemiBold" pitchFamily="2" charset="77"/>
                <a:cs typeface="Arial"/>
              </a:rPr>
              <a:t>März setzt die neue Spitze</a:t>
            </a:r>
            <a:endParaRPr lang="en-US" sz="4000" b="1" dirty="0">
              <a:solidFill>
                <a:srgbClr val="3ECF8E"/>
              </a:solidFill>
              <a:latin typeface="Panton SemiBold" pitchFamily="2" charset="77"/>
              <a:cs typeface="Arial"/>
            </a:endParaRPr>
          </a:p>
        </p:txBody>
      </p:sp>
      <p:cxnSp>
        <p:nvCxnSpPr>
          <p:cNvPr id="9" name="Straight Connector 8">
            <a:extLst>
              <a:ext uri="{FF2B5EF4-FFF2-40B4-BE49-F238E27FC236}">
                <a16:creationId xmlns:a16="http://schemas.microsoft.com/office/drawing/2014/main" id="{D10C2045-0975-3E19-B667-E6404180495C}"/>
              </a:ext>
            </a:extLst>
          </p:cNvPr>
          <p:cNvCxnSpPr>
            <a:cxnSpLocks/>
            <a:endCxn id="4" idx="2"/>
          </p:cNvCxnSpPr>
          <p:nvPr/>
        </p:nvCxnSpPr>
        <p:spPr>
          <a:xfrm>
            <a:off x="2927648" y="3068960"/>
            <a:ext cx="504056" cy="70207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EFD0B389-699A-B54E-B478-785E426EFBBA}"/>
              </a:ext>
            </a:extLst>
          </p:cNvPr>
          <p:cNvSpPr/>
          <p:nvPr/>
        </p:nvSpPr>
        <p:spPr>
          <a:xfrm>
            <a:off x="3431704" y="3717032"/>
            <a:ext cx="108000" cy="108000"/>
          </a:xfrm>
          <a:prstGeom prst="ellipse">
            <a:avLst/>
          </a:prstGeom>
          <a:solidFill>
            <a:schemeClr val="bg1">
              <a:lumMod val="75000"/>
            </a:schemeClr>
          </a:solidFill>
          <a:ln>
            <a:solidFill>
              <a:srgbClr val="176B2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sz="1351"/>
          </a:p>
        </p:txBody>
      </p:sp>
      <p:sp>
        <p:nvSpPr>
          <p:cNvPr id="12" name="TextBox 11">
            <a:extLst>
              <a:ext uri="{FF2B5EF4-FFF2-40B4-BE49-F238E27FC236}">
                <a16:creationId xmlns:a16="http://schemas.microsoft.com/office/drawing/2014/main" id="{DA192C69-49B2-EC16-55C2-0C63C10439B1}"/>
              </a:ext>
            </a:extLst>
          </p:cNvPr>
          <p:cNvSpPr txBox="1"/>
          <p:nvPr/>
        </p:nvSpPr>
        <p:spPr>
          <a:xfrm>
            <a:off x="3143673" y="3429017"/>
            <a:ext cx="643125" cy="292388"/>
          </a:xfrm>
          <a:prstGeom prst="rect">
            <a:avLst/>
          </a:prstGeom>
          <a:noFill/>
        </p:spPr>
        <p:txBody>
          <a:bodyPr wrap="none" rtlCol="0">
            <a:spAutoFit/>
          </a:bodyPr>
          <a:lstStyle/>
          <a:p>
            <a:r>
              <a:rPr lang="en-DE" sz="1300" dirty="0">
                <a:solidFill>
                  <a:srgbClr val="404040"/>
                </a:solidFill>
                <a:latin typeface="Panton" pitchFamily="2" charset="77"/>
              </a:rPr>
              <a:t>328,8</a:t>
            </a:r>
          </a:p>
        </p:txBody>
      </p:sp>
      <p:sp>
        <p:nvSpPr>
          <p:cNvPr id="8" name="Oval 7">
            <a:extLst>
              <a:ext uri="{FF2B5EF4-FFF2-40B4-BE49-F238E27FC236}">
                <a16:creationId xmlns:a16="http://schemas.microsoft.com/office/drawing/2014/main" id="{8197ABEA-F543-2100-B8A7-D30CBAB0B81F}"/>
              </a:ext>
            </a:extLst>
          </p:cNvPr>
          <p:cNvSpPr/>
          <p:nvPr/>
        </p:nvSpPr>
        <p:spPr>
          <a:xfrm>
            <a:off x="4111511" y="3575212"/>
            <a:ext cx="108000" cy="108000"/>
          </a:xfrm>
          <a:prstGeom prst="ellipse">
            <a:avLst/>
          </a:prstGeom>
          <a:solidFill>
            <a:schemeClr val="bg1">
              <a:lumMod val="75000"/>
            </a:schemeClr>
          </a:solidFill>
          <a:ln>
            <a:solidFill>
              <a:srgbClr val="176B2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sz="1351"/>
          </a:p>
        </p:txBody>
      </p:sp>
      <p:sp>
        <p:nvSpPr>
          <p:cNvPr id="10" name="TextBox 9">
            <a:extLst>
              <a:ext uri="{FF2B5EF4-FFF2-40B4-BE49-F238E27FC236}">
                <a16:creationId xmlns:a16="http://schemas.microsoft.com/office/drawing/2014/main" id="{0602AF57-EC57-D4CD-2EBE-6E14526E435C}"/>
              </a:ext>
            </a:extLst>
          </p:cNvPr>
          <p:cNvSpPr txBox="1"/>
          <p:nvPr/>
        </p:nvSpPr>
        <p:spPr>
          <a:xfrm>
            <a:off x="3875361" y="3319029"/>
            <a:ext cx="641522" cy="292388"/>
          </a:xfrm>
          <a:prstGeom prst="rect">
            <a:avLst/>
          </a:prstGeom>
          <a:noFill/>
        </p:spPr>
        <p:txBody>
          <a:bodyPr wrap="none" rtlCol="0">
            <a:spAutoFit/>
          </a:bodyPr>
          <a:lstStyle/>
          <a:p>
            <a:r>
              <a:rPr lang="en-DE" sz="1300" dirty="0">
                <a:solidFill>
                  <a:srgbClr val="404040"/>
                </a:solidFill>
                <a:latin typeface="Panton" pitchFamily="2" charset="77"/>
              </a:rPr>
              <a:t>335,0</a:t>
            </a:r>
          </a:p>
        </p:txBody>
      </p:sp>
      <p:cxnSp>
        <p:nvCxnSpPr>
          <p:cNvPr id="11" name="Straight Connector 10">
            <a:extLst>
              <a:ext uri="{FF2B5EF4-FFF2-40B4-BE49-F238E27FC236}">
                <a16:creationId xmlns:a16="http://schemas.microsoft.com/office/drawing/2014/main" id="{C34CB4A3-0338-62C7-288B-86D4B9685C8E}"/>
              </a:ext>
            </a:extLst>
          </p:cNvPr>
          <p:cNvCxnSpPr>
            <a:cxnSpLocks/>
            <a:stCxn id="4" idx="6"/>
            <a:endCxn id="8" idx="2"/>
          </p:cNvCxnSpPr>
          <p:nvPr/>
        </p:nvCxnSpPr>
        <p:spPr>
          <a:xfrm flipV="1">
            <a:off x="3539706" y="3629213"/>
            <a:ext cx="571807" cy="14182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TextBox 1">
            <a:extLst>
              <a:ext uri="{FF2B5EF4-FFF2-40B4-BE49-F238E27FC236}">
                <a16:creationId xmlns:a16="http://schemas.microsoft.com/office/drawing/2014/main" id="{8347D30C-978E-6EB9-DB67-D227AFDE75EA}"/>
              </a:ext>
            </a:extLst>
          </p:cNvPr>
          <p:cNvSpPr txBox="1"/>
          <p:nvPr/>
        </p:nvSpPr>
        <p:spPr>
          <a:xfrm>
            <a:off x="3154575" y="3232800"/>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DE" dirty="0">
                <a:solidFill>
                  <a:srgbClr val="404040"/>
                </a:solidFill>
                <a:latin typeface="Panton Light" pitchFamily="2" charset="77"/>
              </a:rPr>
              <a:t>(+4,7%)</a:t>
            </a:r>
          </a:p>
        </p:txBody>
      </p:sp>
      <p:sp>
        <p:nvSpPr>
          <p:cNvPr id="33" name="TextBox 1">
            <a:extLst>
              <a:ext uri="{FF2B5EF4-FFF2-40B4-BE49-F238E27FC236}">
                <a16:creationId xmlns:a16="http://schemas.microsoft.com/office/drawing/2014/main" id="{9D22159F-1175-3A14-3319-C5410A074710}"/>
              </a:ext>
            </a:extLst>
          </p:cNvPr>
          <p:cNvSpPr txBox="1"/>
          <p:nvPr/>
        </p:nvSpPr>
        <p:spPr>
          <a:xfrm>
            <a:off x="2736084" y="2550207"/>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DE" dirty="0">
                <a:solidFill>
                  <a:srgbClr val="404040"/>
                </a:solidFill>
                <a:latin typeface="Panton Light" pitchFamily="2" charset="77"/>
              </a:rPr>
              <a:t>(+4,2%)</a:t>
            </a:r>
          </a:p>
        </p:txBody>
      </p:sp>
      <p:sp>
        <p:nvSpPr>
          <p:cNvPr id="34" name="TextBox 1">
            <a:extLst>
              <a:ext uri="{FF2B5EF4-FFF2-40B4-BE49-F238E27FC236}">
                <a16:creationId xmlns:a16="http://schemas.microsoft.com/office/drawing/2014/main" id="{05DB315F-3887-B66F-EBDC-459AFE6D2716}"/>
              </a:ext>
            </a:extLst>
          </p:cNvPr>
          <p:cNvSpPr txBox="1"/>
          <p:nvPr/>
        </p:nvSpPr>
        <p:spPr>
          <a:xfrm>
            <a:off x="3869395" y="3123020"/>
            <a:ext cx="914400" cy="83127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DE" dirty="0">
                <a:solidFill>
                  <a:srgbClr val="404040"/>
                </a:solidFill>
                <a:latin typeface="Panton Light" pitchFamily="2" charset="77"/>
              </a:rPr>
              <a:t>(+5,1%)</a:t>
            </a:r>
          </a:p>
        </p:txBody>
      </p:sp>
    </p:spTree>
    <p:extLst>
      <p:ext uri="{BB962C8B-B14F-4D97-AF65-F5344CB8AC3E}">
        <p14:creationId xmlns:p14="http://schemas.microsoft.com/office/powerpoint/2010/main" val="129890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8" grpId="0" animBg="1"/>
      <p:bldP spid="8" grpId="1" animBg="1"/>
      <p:bldP spid="10" grpId="0"/>
      <p:bldP spid="10" grpId="1"/>
      <p:bldP spid="32"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75E51-CDB7-8F49-5F8A-6C9EA6BB2797}"/>
            </a:ext>
          </a:extLst>
        </p:cNvPr>
        <p:cNvGrpSpPr/>
        <p:nvPr/>
      </p:nvGrpSpPr>
      <p:grpSpPr>
        <a:xfrm>
          <a:off x="0" y="0"/>
          <a:ext cx="0" cy="0"/>
          <a:chOff x="0" y="0"/>
          <a:chExt cx="0" cy="0"/>
        </a:xfrm>
      </p:grpSpPr>
      <p:sp>
        <p:nvSpPr>
          <p:cNvPr id="2" name="Textfeld 3">
            <a:extLst>
              <a:ext uri="{FF2B5EF4-FFF2-40B4-BE49-F238E27FC236}">
                <a16:creationId xmlns:a16="http://schemas.microsoft.com/office/drawing/2014/main" id="{62047D88-2EEC-7F30-3EF4-89BCF1035BFC}"/>
              </a:ext>
            </a:extLst>
          </p:cNvPr>
          <p:cNvSpPr txBox="1"/>
          <p:nvPr/>
        </p:nvSpPr>
        <p:spPr>
          <a:xfrm>
            <a:off x="459773" y="298803"/>
            <a:ext cx="11427731" cy="1144516"/>
          </a:xfrm>
          <a:prstGeom prst="rect">
            <a:avLst/>
          </a:prstGeom>
        </p:spPr>
        <p:txBody>
          <a:bodyPr lIns="91440" tIns="45720" rIns="91440" bIns="45720" anchor="t"/>
          <a:lstStyle>
            <a:defPPr>
              <a:defRPr lang="de-DE"/>
            </a:defPPr>
            <a:lvl1pPr>
              <a:lnSpc>
                <a:spcPct val="90000"/>
              </a:lnSpc>
              <a:spcBef>
                <a:spcPct val="0"/>
              </a:spcBef>
              <a:buNone/>
              <a:defRPr sz="4000" b="1">
                <a:solidFill>
                  <a:srgbClr val="053D4F"/>
                </a:solidFill>
                <a:latin typeface="Panton SemiBold" pitchFamily="2" charset="77"/>
                <a:ea typeface="+mj-ea"/>
                <a:cs typeface="Arial"/>
              </a:defRPr>
            </a:lvl1pPr>
          </a:lstStyle>
          <a:p>
            <a:r>
              <a:rPr lang="de-DE"/>
              <a:t>Eucerin, </a:t>
            </a:r>
            <a:r>
              <a:rPr lang="de-DE" err="1"/>
              <a:t>Orthomol</a:t>
            </a:r>
            <a:r>
              <a:rPr lang="de-DE"/>
              <a:t> und La Roche-</a:t>
            </a:r>
            <a:r>
              <a:rPr lang="de-DE" err="1"/>
              <a:t>Posay</a:t>
            </a:r>
            <a:r>
              <a:rPr lang="de-DE"/>
              <a:t> bleiben vorn, </a:t>
            </a:r>
            <a:r>
              <a:rPr lang="de-DE">
                <a:solidFill>
                  <a:srgbClr val="3ECF8E"/>
                </a:solidFill>
              </a:rPr>
              <a:t>Iberogast und Doppelherz wachsen überdurchschnittlich</a:t>
            </a:r>
            <a:endParaRPr lang="en-GB">
              <a:solidFill>
                <a:srgbClr val="3ECF8E"/>
              </a:solidFill>
            </a:endParaRPr>
          </a:p>
        </p:txBody>
      </p:sp>
      <p:sp>
        <p:nvSpPr>
          <p:cNvPr id="4" name="Textfeld 1">
            <a:extLst>
              <a:ext uri="{FF2B5EF4-FFF2-40B4-BE49-F238E27FC236}">
                <a16:creationId xmlns:a16="http://schemas.microsoft.com/office/drawing/2014/main" id="{9252DA43-9F78-A230-B6C1-CC0ADA814966}"/>
              </a:ext>
            </a:extLst>
          </p:cNvPr>
          <p:cNvSpPr txBox="1"/>
          <p:nvPr/>
        </p:nvSpPr>
        <p:spPr>
          <a:xfrm>
            <a:off x="334800" y="6530400"/>
            <a:ext cx="10187835" cy="246221"/>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de-DE" sz="1000" dirty="0">
                <a:solidFill>
                  <a:prstClr val="black">
                    <a:lumMod val="50000"/>
                    <a:lumOff val="50000"/>
                  </a:prstClr>
                </a:solidFill>
                <a:latin typeface="Panton Light"/>
                <a:cs typeface="Arial"/>
              </a:rPr>
              <a:t>11.06.2026 | BVDVA Kongress 2026 | Quelle: </a:t>
            </a:r>
            <a:r>
              <a:rPr lang="de-DE" sz="1000" dirty="0" err="1">
                <a:solidFill>
                  <a:prstClr val="black">
                    <a:lumMod val="50000"/>
                    <a:lumOff val="50000"/>
                  </a:prstClr>
                </a:solidFill>
                <a:latin typeface="Panton Light"/>
                <a:cs typeface="Arial"/>
              </a:rPr>
              <a:t>DatamedIQ</a:t>
            </a:r>
            <a:r>
              <a:rPr lang="de-DE" sz="1000" dirty="0">
                <a:solidFill>
                  <a:prstClr val="black">
                    <a:lumMod val="50000"/>
                    <a:lumOff val="50000"/>
                  </a:prstClr>
                </a:solidFill>
                <a:latin typeface="Panton Light"/>
                <a:cs typeface="Arial"/>
              </a:rPr>
              <a:t> Recap Q1 2026</a:t>
            </a:r>
          </a:p>
        </p:txBody>
      </p:sp>
      <p:pic>
        <p:nvPicPr>
          <p:cNvPr id="5" name="Grafik 4">
            <a:extLst>
              <a:ext uri="{FF2B5EF4-FFF2-40B4-BE49-F238E27FC236}">
                <a16:creationId xmlns:a16="http://schemas.microsoft.com/office/drawing/2014/main" id="{BE6ABE3F-3D9E-EFCE-044E-A1DB8837572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897977" y="6470644"/>
            <a:ext cx="768353" cy="115253"/>
          </a:xfrm>
          <a:prstGeom prst="rect">
            <a:avLst/>
          </a:prstGeom>
        </p:spPr>
      </p:pic>
      <p:sp>
        <p:nvSpPr>
          <p:cNvPr id="8" name="Abgerundetes Rechteck 7">
            <a:extLst>
              <a:ext uri="{FF2B5EF4-FFF2-40B4-BE49-F238E27FC236}">
                <a16:creationId xmlns:a16="http://schemas.microsoft.com/office/drawing/2014/main" id="{DF05CC6E-4C4C-2163-8B9B-5EA24B0B06BB}"/>
              </a:ext>
            </a:extLst>
          </p:cNvPr>
          <p:cNvSpPr/>
          <p:nvPr/>
        </p:nvSpPr>
        <p:spPr>
          <a:xfrm>
            <a:off x="817200" y="2533200"/>
            <a:ext cx="9180000" cy="3657600"/>
          </a:xfrm>
          <a:prstGeom prst="roundRect">
            <a:avLst>
              <a:gd name="adj" fmla="val 5433"/>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sz="2000" err="1">
              <a:solidFill>
                <a:schemeClr val="tx1"/>
              </a:solidFill>
              <a:latin typeface="Panton Light" pitchFamily="2" charset="77"/>
            </a:endParaRPr>
          </a:p>
        </p:txBody>
      </p:sp>
      <p:grpSp>
        <p:nvGrpSpPr>
          <p:cNvPr id="9" name="Gruppieren 8">
            <a:extLst>
              <a:ext uri="{FF2B5EF4-FFF2-40B4-BE49-F238E27FC236}">
                <a16:creationId xmlns:a16="http://schemas.microsoft.com/office/drawing/2014/main" id="{A1DF41FC-7980-453E-447C-BB21B37F7572}"/>
              </a:ext>
            </a:extLst>
          </p:cNvPr>
          <p:cNvGrpSpPr/>
          <p:nvPr/>
        </p:nvGrpSpPr>
        <p:grpSpPr>
          <a:xfrm>
            <a:off x="8802857" y="2796959"/>
            <a:ext cx="661247" cy="3276600"/>
            <a:chOff x="0" y="0"/>
            <a:chExt cx="640080" cy="3276600"/>
          </a:xfrm>
        </p:grpSpPr>
        <p:grpSp>
          <p:nvGrpSpPr>
            <p:cNvPr id="11" name="Gruppieren 10">
              <a:extLst>
                <a:ext uri="{FF2B5EF4-FFF2-40B4-BE49-F238E27FC236}">
                  <a16:creationId xmlns:a16="http://schemas.microsoft.com/office/drawing/2014/main" id="{835BAD6F-8B96-AF00-7479-0B866F71A009}"/>
                </a:ext>
              </a:extLst>
            </p:cNvPr>
            <p:cNvGrpSpPr/>
            <p:nvPr/>
          </p:nvGrpSpPr>
          <p:grpSpPr>
            <a:xfrm>
              <a:off x="0" y="0"/>
              <a:ext cx="640080" cy="2603500"/>
              <a:chOff x="0" y="0"/>
              <a:chExt cx="640080" cy="2603500"/>
            </a:xfrm>
          </p:grpSpPr>
          <p:sp>
            <p:nvSpPr>
              <p:cNvPr id="19" name="Rechteck 18">
                <a:extLst>
                  <a:ext uri="{FF2B5EF4-FFF2-40B4-BE49-F238E27FC236}">
                    <a16:creationId xmlns:a16="http://schemas.microsoft.com/office/drawing/2014/main" id="{EE331906-A337-2A17-CB3D-EDA490E90BD1}"/>
                  </a:ext>
                </a:extLst>
              </p:cNvPr>
              <p:cNvSpPr/>
              <p:nvPr/>
            </p:nvSpPr>
            <p:spPr>
              <a:xfrm>
                <a:off x="0" y="0"/>
                <a:ext cx="6400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fld id="{F468F245-B354-9842-B1D7-BBA2B3AD0D5E}" type="TxLink">
                  <a:rPr lang="en-US" sz="1200">
                    <a:solidFill>
                      <a:srgbClr val="3DCF8E"/>
                    </a:solidFill>
                    <a:latin typeface="Panton Light" pitchFamily="2" charset="77"/>
                    <a:cs typeface="Calibri"/>
                  </a:rPr>
                  <a:pPr algn="ctr"/>
                  <a:t>+1,4%</a:t>
                </a:fld>
                <a:endParaRPr lang="de-DE" sz="1051">
                  <a:solidFill>
                    <a:srgbClr val="3DCF8E"/>
                  </a:solidFill>
                  <a:latin typeface="Panton Light" pitchFamily="2" charset="77"/>
                </a:endParaRPr>
              </a:p>
            </p:txBody>
          </p:sp>
          <p:sp>
            <p:nvSpPr>
              <p:cNvPr id="20" name="Rechteck 19">
                <a:extLst>
                  <a:ext uri="{FF2B5EF4-FFF2-40B4-BE49-F238E27FC236}">
                    <a16:creationId xmlns:a16="http://schemas.microsoft.com/office/drawing/2014/main" id="{728F9137-4D41-EA4C-C0EF-BCDD8B01AA30}"/>
                  </a:ext>
                </a:extLst>
              </p:cNvPr>
              <p:cNvSpPr/>
              <p:nvPr/>
            </p:nvSpPr>
            <p:spPr>
              <a:xfrm>
                <a:off x="0" y="342900"/>
                <a:ext cx="6400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fld id="{56A0C3E9-B35B-5345-8DAF-741F00FA9517}" type="TxLink">
                  <a:rPr lang="en-US" sz="1200">
                    <a:solidFill>
                      <a:srgbClr val="3ECF8E"/>
                    </a:solidFill>
                    <a:latin typeface="Panton Light" pitchFamily="2" charset="77"/>
                    <a:cs typeface="Calibri"/>
                  </a:rPr>
                  <a:pPr algn="ctr"/>
                  <a:t>+6,3%</a:t>
                </a:fld>
                <a:endParaRPr lang="de-DE" sz="1051">
                  <a:solidFill>
                    <a:srgbClr val="3ECF8E"/>
                  </a:solidFill>
                  <a:latin typeface="Panton Light" pitchFamily="2" charset="77"/>
                </a:endParaRPr>
              </a:p>
            </p:txBody>
          </p:sp>
          <p:sp>
            <p:nvSpPr>
              <p:cNvPr id="21" name="Rechteck 20">
                <a:extLst>
                  <a:ext uri="{FF2B5EF4-FFF2-40B4-BE49-F238E27FC236}">
                    <a16:creationId xmlns:a16="http://schemas.microsoft.com/office/drawing/2014/main" id="{F8389AE5-E49A-5610-DBA7-0820E60D9D7B}"/>
                  </a:ext>
                </a:extLst>
              </p:cNvPr>
              <p:cNvSpPr/>
              <p:nvPr/>
            </p:nvSpPr>
            <p:spPr>
              <a:xfrm>
                <a:off x="0" y="673100"/>
                <a:ext cx="6400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fld id="{D880A87A-ACE2-6646-B781-8D421A8941F9}" type="TxLink">
                  <a:rPr lang="en-US" sz="1200">
                    <a:solidFill>
                      <a:srgbClr val="C00000"/>
                    </a:solidFill>
                    <a:latin typeface="Panton Light" pitchFamily="2" charset="77"/>
                    <a:cs typeface="Calibri"/>
                  </a:rPr>
                  <a:pPr algn="ctr"/>
                  <a:t>-1,7%</a:t>
                </a:fld>
                <a:endParaRPr lang="de-DE" sz="1051">
                  <a:solidFill>
                    <a:srgbClr val="C00000"/>
                  </a:solidFill>
                  <a:latin typeface="Panton Light" pitchFamily="2" charset="77"/>
                </a:endParaRPr>
              </a:p>
            </p:txBody>
          </p:sp>
          <p:sp>
            <p:nvSpPr>
              <p:cNvPr id="22" name="Rechteck 21">
                <a:extLst>
                  <a:ext uri="{FF2B5EF4-FFF2-40B4-BE49-F238E27FC236}">
                    <a16:creationId xmlns:a16="http://schemas.microsoft.com/office/drawing/2014/main" id="{1D4A15A8-5127-10E7-F634-B6F4F4CCC5D6}"/>
                  </a:ext>
                </a:extLst>
              </p:cNvPr>
              <p:cNvSpPr/>
              <p:nvPr/>
            </p:nvSpPr>
            <p:spPr>
              <a:xfrm>
                <a:off x="0" y="1028700"/>
                <a:ext cx="6400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fld id="{1F52CA41-779D-D24D-875B-25433AA1EC4C}" type="TxLink">
                  <a:rPr lang="en-US" sz="1200">
                    <a:solidFill>
                      <a:srgbClr val="C00000"/>
                    </a:solidFill>
                    <a:latin typeface="Panton Light" pitchFamily="2" charset="77"/>
                    <a:cs typeface="Calibri"/>
                  </a:rPr>
                  <a:pPr algn="ctr"/>
                  <a:t>-3,0%</a:t>
                </a:fld>
                <a:endParaRPr lang="de-DE" sz="1051">
                  <a:solidFill>
                    <a:srgbClr val="C00000"/>
                  </a:solidFill>
                  <a:latin typeface="Panton Light" pitchFamily="2" charset="77"/>
                </a:endParaRPr>
              </a:p>
            </p:txBody>
          </p:sp>
          <p:sp>
            <p:nvSpPr>
              <p:cNvPr id="23" name="Rechteck 22">
                <a:extLst>
                  <a:ext uri="{FF2B5EF4-FFF2-40B4-BE49-F238E27FC236}">
                    <a16:creationId xmlns:a16="http://schemas.microsoft.com/office/drawing/2014/main" id="{8A1282F5-0828-9433-38A0-A877FC9E1D0B}"/>
                  </a:ext>
                </a:extLst>
              </p:cNvPr>
              <p:cNvSpPr/>
              <p:nvPr/>
            </p:nvSpPr>
            <p:spPr>
              <a:xfrm>
                <a:off x="0" y="1358900"/>
                <a:ext cx="6400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fld id="{11A209B9-53A0-BD47-99F1-0605E8D19E6F}" type="TxLink">
                  <a:rPr lang="en-US" sz="1200">
                    <a:solidFill>
                      <a:srgbClr val="3DCF8E"/>
                    </a:solidFill>
                    <a:latin typeface="Panton Light" pitchFamily="2" charset="77"/>
                    <a:cs typeface="Calibri"/>
                  </a:rPr>
                  <a:pPr algn="ctr"/>
                  <a:t>+3,7%</a:t>
                </a:fld>
                <a:endParaRPr lang="de-DE" sz="1051">
                  <a:solidFill>
                    <a:srgbClr val="3DCF8E"/>
                  </a:solidFill>
                  <a:latin typeface="Panton Light" pitchFamily="2" charset="77"/>
                </a:endParaRPr>
              </a:p>
            </p:txBody>
          </p:sp>
          <p:sp>
            <p:nvSpPr>
              <p:cNvPr id="24" name="Rechteck 23">
                <a:extLst>
                  <a:ext uri="{FF2B5EF4-FFF2-40B4-BE49-F238E27FC236}">
                    <a16:creationId xmlns:a16="http://schemas.microsoft.com/office/drawing/2014/main" id="{109F72F3-4EAF-000D-E6CE-4321E9B4643D}"/>
                  </a:ext>
                </a:extLst>
              </p:cNvPr>
              <p:cNvSpPr/>
              <p:nvPr/>
            </p:nvSpPr>
            <p:spPr>
              <a:xfrm>
                <a:off x="0" y="1689100"/>
                <a:ext cx="6400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fld id="{1857F4E3-D030-814E-AA77-4695B65197FF}" type="TxLink">
                  <a:rPr lang="en-US" sz="1200">
                    <a:solidFill>
                      <a:srgbClr val="3ECF8E"/>
                    </a:solidFill>
                    <a:latin typeface="Panton Light" pitchFamily="2" charset="77"/>
                    <a:cs typeface="Calibri"/>
                  </a:rPr>
                  <a:pPr algn="ctr"/>
                  <a:t>+16,9%</a:t>
                </a:fld>
                <a:endParaRPr lang="de-DE" sz="1051">
                  <a:solidFill>
                    <a:srgbClr val="3ECF8E"/>
                  </a:solidFill>
                  <a:latin typeface="Panton Light" pitchFamily="2" charset="77"/>
                </a:endParaRPr>
              </a:p>
            </p:txBody>
          </p:sp>
          <p:sp>
            <p:nvSpPr>
              <p:cNvPr id="25" name="Rechteck 24">
                <a:extLst>
                  <a:ext uri="{FF2B5EF4-FFF2-40B4-BE49-F238E27FC236}">
                    <a16:creationId xmlns:a16="http://schemas.microsoft.com/office/drawing/2014/main" id="{29935196-CB8C-9818-2C30-BD9962BF8A92}"/>
                  </a:ext>
                </a:extLst>
              </p:cNvPr>
              <p:cNvSpPr/>
              <p:nvPr/>
            </p:nvSpPr>
            <p:spPr>
              <a:xfrm>
                <a:off x="0" y="2032000"/>
                <a:ext cx="6400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fld id="{F8F30373-2600-2041-957F-F6CC8F776C2B}" type="TxLink">
                  <a:rPr lang="en-US" sz="1200">
                    <a:solidFill>
                      <a:srgbClr val="C00000"/>
                    </a:solidFill>
                    <a:latin typeface="Panton Light" pitchFamily="2" charset="77"/>
                    <a:cs typeface="Calibri"/>
                  </a:rPr>
                  <a:pPr algn="ctr"/>
                  <a:t>-0,6%</a:t>
                </a:fld>
                <a:endParaRPr lang="de-DE" sz="1051">
                  <a:solidFill>
                    <a:srgbClr val="C00000"/>
                  </a:solidFill>
                  <a:latin typeface="Panton Light" pitchFamily="2" charset="77"/>
                </a:endParaRPr>
              </a:p>
            </p:txBody>
          </p:sp>
          <p:sp>
            <p:nvSpPr>
              <p:cNvPr id="26" name="Rechteck 25">
                <a:extLst>
                  <a:ext uri="{FF2B5EF4-FFF2-40B4-BE49-F238E27FC236}">
                    <a16:creationId xmlns:a16="http://schemas.microsoft.com/office/drawing/2014/main" id="{DB9E5C2A-EB04-BEAF-3115-8B3FA74E8499}"/>
                  </a:ext>
                </a:extLst>
              </p:cNvPr>
              <p:cNvSpPr/>
              <p:nvPr/>
            </p:nvSpPr>
            <p:spPr>
              <a:xfrm>
                <a:off x="0" y="2374900"/>
                <a:ext cx="6400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fld id="{D8431C99-0D78-B442-A4FE-0BDDBB983632}" type="TxLink">
                  <a:rPr lang="en-US" sz="1200">
                    <a:solidFill>
                      <a:srgbClr val="3ECF8E"/>
                    </a:solidFill>
                    <a:latin typeface="Panton Light" pitchFamily="2" charset="77"/>
                    <a:cs typeface="Calibri"/>
                  </a:rPr>
                  <a:pPr algn="ctr"/>
                  <a:t>+18,5%</a:t>
                </a:fld>
                <a:endParaRPr lang="de-DE" sz="1051">
                  <a:solidFill>
                    <a:srgbClr val="3ECF8E"/>
                  </a:solidFill>
                  <a:latin typeface="Panton Light" pitchFamily="2" charset="77"/>
                </a:endParaRPr>
              </a:p>
            </p:txBody>
          </p:sp>
        </p:grpSp>
        <p:sp>
          <p:nvSpPr>
            <p:cNvPr id="13" name="Rechteck 12">
              <a:extLst>
                <a:ext uri="{FF2B5EF4-FFF2-40B4-BE49-F238E27FC236}">
                  <a16:creationId xmlns:a16="http://schemas.microsoft.com/office/drawing/2014/main" id="{AC5B0C67-632D-35AD-A6CE-1995A5EC4C9B}"/>
                </a:ext>
              </a:extLst>
            </p:cNvPr>
            <p:cNvSpPr/>
            <p:nvPr/>
          </p:nvSpPr>
          <p:spPr>
            <a:xfrm>
              <a:off x="0" y="2705100"/>
              <a:ext cx="6400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fld id="{B091DDF6-A9B1-2F48-B670-5524B8F1B314}" type="TxLink">
                <a:rPr lang="en-US" sz="1200">
                  <a:solidFill>
                    <a:srgbClr val="3DCF8E"/>
                  </a:solidFill>
                  <a:latin typeface="Panton Light" pitchFamily="2" charset="77"/>
                  <a:cs typeface="Calibri"/>
                </a:rPr>
                <a:pPr algn="ctr"/>
                <a:t>+2,1%</a:t>
              </a:fld>
              <a:endParaRPr lang="de-DE" sz="1051">
                <a:solidFill>
                  <a:srgbClr val="3DCF8E"/>
                </a:solidFill>
                <a:latin typeface="Panton Light" pitchFamily="2" charset="77"/>
              </a:endParaRPr>
            </a:p>
          </p:txBody>
        </p:sp>
        <p:sp>
          <p:nvSpPr>
            <p:cNvPr id="14" name="Rechteck 13">
              <a:extLst>
                <a:ext uri="{FF2B5EF4-FFF2-40B4-BE49-F238E27FC236}">
                  <a16:creationId xmlns:a16="http://schemas.microsoft.com/office/drawing/2014/main" id="{35EA9768-2C8E-B529-1181-94EFC6FC1014}"/>
                </a:ext>
              </a:extLst>
            </p:cNvPr>
            <p:cNvSpPr/>
            <p:nvPr/>
          </p:nvSpPr>
          <p:spPr>
            <a:xfrm>
              <a:off x="0" y="3048000"/>
              <a:ext cx="6400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fld id="{353A63F0-75E7-DF45-973F-AE780DE1774A}" type="TxLink">
                <a:rPr lang="en-US" sz="1200">
                  <a:solidFill>
                    <a:srgbClr val="3ECF8E"/>
                  </a:solidFill>
                  <a:latin typeface="Panton Light" pitchFamily="2" charset="77"/>
                  <a:cs typeface="Calibri"/>
                </a:rPr>
                <a:pPr algn="ctr"/>
                <a:t>+8,8%</a:t>
              </a:fld>
              <a:endParaRPr lang="de-DE" sz="1051">
                <a:solidFill>
                  <a:srgbClr val="3ECF8E"/>
                </a:solidFill>
                <a:latin typeface="Panton Light" pitchFamily="2" charset="77"/>
              </a:endParaRPr>
            </a:p>
          </p:txBody>
        </p:sp>
      </p:grpSp>
      <p:sp>
        <p:nvSpPr>
          <p:cNvPr id="27" name="Textfeld 26">
            <a:extLst>
              <a:ext uri="{FF2B5EF4-FFF2-40B4-BE49-F238E27FC236}">
                <a16:creationId xmlns:a16="http://schemas.microsoft.com/office/drawing/2014/main" id="{9F9946AD-866F-5106-A110-E04A41FB6D31}"/>
              </a:ext>
            </a:extLst>
          </p:cNvPr>
          <p:cNvSpPr txBox="1"/>
          <p:nvPr/>
        </p:nvSpPr>
        <p:spPr>
          <a:xfrm>
            <a:off x="817201" y="2076422"/>
            <a:ext cx="10843201" cy="338554"/>
          </a:xfrm>
          <a:prstGeom prst="rect">
            <a:avLst/>
          </a:prstGeom>
          <a:noFill/>
        </p:spPr>
        <p:txBody>
          <a:bodyPr wrap="square">
            <a:spAutoFit/>
          </a:bodyPr>
          <a:lstStyle/>
          <a:p>
            <a:r>
              <a:rPr lang="de-DE" sz="1600">
                <a:solidFill>
                  <a:srgbClr val="767171"/>
                </a:solidFill>
                <a:latin typeface="Panton Light" pitchFamily="2" charset="77"/>
              </a:rPr>
              <a:t>Top-10 der umsatzstärksten Herstellermarken im MAT 03.2026                           </a:t>
            </a:r>
            <a:r>
              <a:rPr lang="de-DE" sz="1600">
                <a:solidFill>
                  <a:srgbClr val="3ECF8E"/>
                </a:solidFill>
                <a:latin typeface="Panton Light" pitchFamily="2" charset="77"/>
              </a:rPr>
              <a:t>+/- in % vs. Vorjahr</a:t>
            </a:r>
          </a:p>
        </p:txBody>
      </p:sp>
      <p:graphicFrame>
        <p:nvGraphicFramePr>
          <p:cNvPr id="28" name="Diagramm 27">
            <a:extLst>
              <a:ext uri="{FF2B5EF4-FFF2-40B4-BE49-F238E27FC236}">
                <a16:creationId xmlns:a16="http://schemas.microsoft.com/office/drawing/2014/main" id="{77B5B3ED-C5F9-B1B3-01B2-2295806DE483}"/>
              </a:ext>
            </a:extLst>
          </p:cNvPr>
          <p:cNvGraphicFramePr>
            <a:graphicFrameLocks/>
          </p:cNvGraphicFramePr>
          <p:nvPr>
            <p:extLst>
              <p:ext uri="{D42A27DB-BD31-4B8C-83A1-F6EECF244321}">
                <p14:modId xmlns:p14="http://schemas.microsoft.com/office/powerpoint/2010/main" val="586327673"/>
              </p:ext>
            </p:extLst>
          </p:nvPr>
        </p:nvGraphicFramePr>
        <p:xfrm>
          <a:off x="1101601" y="2590800"/>
          <a:ext cx="7026148" cy="3657600"/>
        </p:xfrm>
        <a:graphic>
          <a:graphicData uri="http://schemas.openxmlformats.org/drawingml/2006/chart">
            <c:chart xmlns:c="http://schemas.openxmlformats.org/drawingml/2006/chart" xmlns:r="http://schemas.openxmlformats.org/officeDocument/2006/relationships" r:id="rId4"/>
          </a:graphicData>
        </a:graphic>
      </p:graphicFrame>
      <p:sp>
        <p:nvSpPr>
          <p:cNvPr id="29" name="Rechteck 28">
            <a:extLst>
              <a:ext uri="{FF2B5EF4-FFF2-40B4-BE49-F238E27FC236}">
                <a16:creationId xmlns:a16="http://schemas.microsoft.com/office/drawing/2014/main" id="{2DE23671-3ED6-4048-D322-075315B4B591}"/>
              </a:ext>
            </a:extLst>
          </p:cNvPr>
          <p:cNvSpPr/>
          <p:nvPr/>
        </p:nvSpPr>
        <p:spPr>
          <a:xfrm>
            <a:off x="818147" y="5149855"/>
            <a:ext cx="9180096" cy="244800"/>
          </a:xfrm>
          <a:prstGeom prst="rect">
            <a:avLst/>
          </a:prstGeom>
          <a:solidFill>
            <a:srgbClr val="053D4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de-DE">
              <a:latin typeface="Panton" pitchFamily="2" charset="77"/>
            </a:endParaRPr>
          </a:p>
        </p:txBody>
      </p:sp>
      <p:sp>
        <p:nvSpPr>
          <p:cNvPr id="30" name="Rechteck 29">
            <a:extLst>
              <a:ext uri="{FF2B5EF4-FFF2-40B4-BE49-F238E27FC236}">
                <a16:creationId xmlns:a16="http://schemas.microsoft.com/office/drawing/2014/main" id="{8ACB166F-F036-1D58-3EE5-FEF283BA10DF}"/>
              </a:ext>
            </a:extLst>
          </p:cNvPr>
          <p:cNvSpPr/>
          <p:nvPr/>
        </p:nvSpPr>
        <p:spPr>
          <a:xfrm>
            <a:off x="810527" y="4467865"/>
            <a:ext cx="9180096" cy="244800"/>
          </a:xfrm>
          <a:prstGeom prst="rect">
            <a:avLst/>
          </a:prstGeom>
          <a:solidFill>
            <a:srgbClr val="053D4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de-DE">
              <a:latin typeface="Panton" pitchFamily="2" charset="77"/>
            </a:endParaRPr>
          </a:p>
        </p:txBody>
      </p:sp>
    </p:spTree>
    <p:extLst>
      <p:ext uri="{BB962C8B-B14F-4D97-AF65-F5344CB8AC3E}">
        <p14:creationId xmlns:p14="http://schemas.microsoft.com/office/powerpoint/2010/main" val="4197097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CBBAE-1D5E-02E2-DBA9-E7A2A5029684}"/>
            </a:ext>
          </a:extLst>
        </p:cNvPr>
        <p:cNvGrpSpPr/>
        <p:nvPr/>
      </p:nvGrpSpPr>
      <p:grpSpPr>
        <a:xfrm>
          <a:off x="0" y="0"/>
          <a:ext cx="0" cy="0"/>
          <a:chOff x="0" y="0"/>
          <a:chExt cx="0" cy="0"/>
        </a:xfrm>
      </p:grpSpPr>
      <p:sp>
        <p:nvSpPr>
          <p:cNvPr id="17" name="Rechteck 14">
            <a:extLst>
              <a:ext uri="{FF2B5EF4-FFF2-40B4-BE49-F238E27FC236}">
                <a16:creationId xmlns:a16="http://schemas.microsoft.com/office/drawing/2014/main" id="{2A26FFF2-7DCD-8914-FBA8-11CE160A3078}"/>
              </a:ext>
            </a:extLst>
          </p:cNvPr>
          <p:cNvSpPr/>
          <p:nvPr/>
        </p:nvSpPr>
        <p:spPr>
          <a:xfrm>
            <a:off x="6034953" y="1813595"/>
            <a:ext cx="583651" cy="187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de-DE" sz="1400">
              <a:solidFill>
                <a:srgbClr val="3ECF8E"/>
              </a:solidFill>
              <a:latin typeface="Panton Light" pitchFamily="2" charset="77"/>
            </a:endParaRPr>
          </a:p>
        </p:txBody>
      </p:sp>
      <p:sp>
        <p:nvSpPr>
          <p:cNvPr id="3" name="Textfeld 3">
            <a:extLst>
              <a:ext uri="{FF2B5EF4-FFF2-40B4-BE49-F238E27FC236}">
                <a16:creationId xmlns:a16="http://schemas.microsoft.com/office/drawing/2014/main" id="{5DE74CA7-27E2-1A9A-63EE-E88355A18650}"/>
              </a:ext>
            </a:extLst>
          </p:cNvPr>
          <p:cNvSpPr txBox="1"/>
          <p:nvPr/>
        </p:nvSpPr>
        <p:spPr>
          <a:xfrm>
            <a:off x="459773" y="298803"/>
            <a:ext cx="11427731" cy="1144516"/>
          </a:xfrm>
          <a:prstGeom prst="rect">
            <a:avLst/>
          </a:prstGeom>
        </p:spPr>
        <p:txBody>
          <a:bodyPr lIns="91440" tIns="45720" rIns="91440" bIns="45720" anchor="t"/>
          <a:lstStyle>
            <a:defPPr>
              <a:defRPr lang="de-DE"/>
            </a:defPPr>
            <a:lvl1pPr>
              <a:lnSpc>
                <a:spcPct val="90000"/>
              </a:lnSpc>
              <a:spcBef>
                <a:spcPct val="0"/>
              </a:spcBef>
              <a:buNone/>
              <a:defRPr sz="4000" b="1">
                <a:solidFill>
                  <a:srgbClr val="053D4F"/>
                </a:solidFill>
                <a:latin typeface="Panton SemiBold" pitchFamily="2" charset="77"/>
                <a:ea typeface="+mj-ea"/>
                <a:cs typeface="Arial"/>
              </a:defRPr>
            </a:lvl1pPr>
          </a:lstStyle>
          <a:p>
            <a:pPr>
              <a:defRPr/>
            </a:pPr>
            <a:r>
              <a:rPr lang="en-GB" err="1">
                <a:solidFill>
                  <a:srgbClr val="3ECF8E"/>
                </a:solidFill>
              </a:rPr>
              <a:t>Wachstumstreiber</a:t>
            </a:r>
            <a:r>
              <a:rPr lang="en-GB"/>
              <a:t> in den Top ATC3-Kategorien </a:t>
            </a:r>
            <a:r>
              <a:rPr lang="en-GB" err="1"/>
              <a:t>sind</a:t>
            </a:r>
            <a:r>
              <a:rPr lang="en-GB"/>
              <a:t> </a:t>
            </a:r>
            <a:r>
              <a:rPr lang="en-GB" err="1">
                <a:solidFill>
                  <a:srgbClr val="3ECF8E"/>
                </a:solidFill>
              </a:rPr>
              <a:t>Mineralstoffpräparate</a:t>
            </a:r>
            <a:r>
              <a:rPr lang="en-GB">
                <a:solidFill>
                  <a:srgbClr val="3ECF8E"/>
                </a:solidFill>
              </a:rPr>
              <a:t>, </a:t>
            </a:r>
            <a:r>
              <a:rPr lang="en-GB" err="1">
                <a:solidFill>
                  <a:srgbClr val="3ECF8E"/>
                </a:solidFill>
              </a:rPr>
              <a:t>Dermatika</a:t>
            </a:r>
            <a:r>
              <a:rPr lang="en-GB">
                <a:solidFill>
                  <a:srgbClr val="3ECF8E"/>
                </a:solidFill>
              </a:rPr>
              <a:t> und </a:t>
            </a:r>
            <a:r>
              <a:rPr lang="en-GB" err="1">
                <a:solidFill>
                  <a:srgbClr val="3ECF8E"/>
                </a:solidFill>
              </a:rPr>
              <a:t>Trockene</a:t>
            </a:r>
            <a:r>
              <a:rPr lang="en-GB">
                <a:solidFill>
                  <a:srgbClr val="3ECF8E"/>
                </a:solidFill>
              </a:rPr>
              <a:t> </a:t>
            </a:r>
            <a:r>
              <a:rPr lang="en-GB" err="1">
                <a:solidFill>
                  <a:srgbClr val="3ECF8E"/>
                </a:solidFill>
              </a:rPr>
              <a:t>Augen</a:t>
            </a:r>
            <a:endParaRPr lang="en-GB">
              <a:solidFill>
                <a:srgbClr val="3ECF8E"/>
              </a:solidFill>
            </a:endParaRPr>
          </a:p>
        </p:txBody>
      </p:sp>
      <p:sp>
        <p:nvSpPr>
          <p:cNvPr id="5" name="Text 1">
            <a:extLst>
              <a:ext uri="{FF2B5EF4-FFF2-40B4-BE49-F238E27FC236}">
                <a16:creationId xmlns:a16="http://schemas.microsoft.com/office/drawing/2014/main" id="{FEF45E0A-5AAE-7613-699F-75FE6A466BCF}"/>
              </a:ext>
            </a:extLst>
          </p:cNvPr>
          <p:cNvSpPr/>
          <p:nvPr/>
        </p:nvSpPr>
        <p:spPr>
          <a:xfrm>
            <a:off x="463948" y="1916546"/>
            <a:ext cx="10481041" cy="263534"/>
          </a:xfrm>
          <a:prstGeom prst="rect">
            <a:avLst/>
          </a:prstGeom>
          <a:noFill/>
          <a:ln/>
        </p:spPr>
        <p:txBody>
          <a:bodyPr wrap="square" lIns="0" tIns="0" rIns="0" bIns="0" rtlCol="0" anchor="ctr">
            <a:spAutoFit/>
          </a:bodyPr>
          <a:lstStyle/>
          <a:p>
            <a:pPr>
              <a:lnSpc>
                <a:spcPts val="2200"/>
              </a:lnSpc>
            </a:pPr>
            <a:endParaRPr lang="en-US" sz="1351">
              <a:solidFill>
                <a:srgbClr val="063C4E"/>
              </a:solidFill>
              <a:latin typeface="Panton" pitchFamily="2" charset="77"/>
              <a:cs typeface="Arial" pitchFamily="34" charset="-120"/>
            </a:endParaRPr>
          </a:p>
        </p:txBody>
      </p:sp>
      <p:sp>
        <p:nvSpPr>
          <p:cNvPr id="7" name="Shape 2">
            <a:extLst>
              <a:ext uri="{FF2B5EF4-FFF2-40B4-BE49-F238E27FC236}">
                <a16:creationId xmlns:a16="http://schemas.microsoft.com/office/drawing/2014/main" id="{173820CC-E25A-0A0B-A488-F22FE366AC3B}"/>
              </a:ext>
            </a:extLst>
          </p:cNvPr>
          <p:cNvSpPr/>
          <p:nvPr/>
        </p:nvSpPr>
        <p:spPr>
          <a:xfrm>
            <a:off x="454612" y="2293353"/>
            <a:ext cx="3762409" cy="2788920"/>
          </a:xfrm>
          <a:prstGeom prst="roundRect">
            <a:avLst>
              <a:gd name="adj" fmla="val 2667"/>
            </a:avLst>
          </a:prstGeom>
          <a:solidFill>
            <a:srgbClr val="F2F2F2"/>
          </a:solidFill>
          <a:ln w="12700">
            <a:noFill/>
            <a:prstDash val="solid"/>
          </a:ln>
          <a:effectLst>
            <a:outerShdw blurRad="15240" dist="5080" dir="2700000" algn="bl" rotWithShape="0">
              <a:srgbClr val="000000">
                <a:alpha val="12000"/>
              </a:srgbClr>
            </a:outerShdw>
          </a:effectLst>
        </p:spPr>
        <p:txBody>
          <a:bodyPr/>
          <a:lstStyle/>
          <a:p>
            <a:endParaRPr lang="de-DE" sz="2800">
              <a:latin typeface="Panton" pitchFamily="2" charset="77"/>
            </a:endParaRPr>
          </a:p>
        </p:txBody>
      </p:sp>
      <p:sp>
        <p:nvSpPr>
          <p:cNvPr id="8" name="Shape 3">
            <a:extLst>
              <a:ext uri="{FF2B5EF4-FFF2-40B4-BE49-F238E27FC236}">
                <a16:creationId xmlns:a16="http://schemas.microsoft.com/office/drawing/2014/main" id="{F32E00EC-8E7A-C198-9547-0ECD6EA3A49D}"/>
              </a:ext>
            </a:extLst>
          </p:cNvPr>
          <p:cNvSpPr/>
          <p:nvPr/>
        </p:nvSpPr>
        <p:spPr>
          <a:xfrm>
            <a:off x="592022" y="2455727"/>
            <a:ext cx="1567671" cy="256032"/>
          </a:xfrm>
          <a:prstGeom prst="roundRect">
            <a:avLst>
              <a:gd name="adj" fmla="val 28571"/>
            </a:avLst>
          </a:prstGeom>
          <a:solidFill>
            <a:srgbClr val="EEF4FF"/>
          </a:solidFill>
          <a:ln w="12700">
            <a:solidFill>
              <a:srgbClr val="EEF4FF"/>
            </a:solidFill>
            <a:prstDash val="solid"/>
          </a:ln>
        </p:spPr>
        <p:txBody>
          <a:bodyPr/>
          <a:lstStyle/>
          <a:p>
            <a:endParaRPr lang="de-DE" sz="2800">
              <a:latin typeface="Panton" pitchFamily="2" charset="77"/>
            </a:endParaRPr>
          </a:p>
        </p:txBody>
      </p:sp>
      <p:sp>
        <p:nvSpPr>
          <p:cNvPr id="9" name="Text 4">
            <a:extLst>
              <a:ext uri="{FF2B5EF4-FFF2-40B4-BE49-F238E27FC236}">
                <a16:creationId xmlns:a16="http://schemas.microsoft.com/office/drawing/2014/main" id="{5B7F5CAA-75FE-F646-C390-0A3A74C6BE3A}"/>
              </a:ext>
            </a:extLst>
          </p:cNvPr>
          <p:cNvSpPr/>
          <p:nvPr/>
        </p:nvSpPr>
        <p:spPr>
          <a:xfrm>
            <a:off x="692356" y="2531097"/>
            <a:ext cx="1367009" cy="164592"/>
          </a:xfrm>
          <a:prstGeom prst="rect">
            <a:avLst/>
          </a:prstGeom>
          <a:noFill/>
          <a:ln/>
        </p:spPr>
        <p:txBody>
          <a:bodyPr wrap="square" lIns="0" tIns="0" rIns="0" bIns="0" rtlCol="0" anchor="ctr"/>
          <a:lstStyle/>
          <a:p>
            <a:pPr algn="ctr"/>
            <a:r>
              <a:rPr lang="en-US" sz="1051" b="1" err="1">
                <a:solidFill>
                  <a:srgbClr val="1678F2"/>
                </a:solidFill>
                <a:latin typeface="Panton" pitchFamily="2" charset="77"/>
                <a:ea typeface="Arial" pitchFamily="34" charset="-122"/>
                <a:cs typeface="Arial" pitchFamily="34" charset="-120"/>
              </a:rPr>
              <a:t>Trockene</a:t>
            </a:r>
            <a:r>
              <a:rPr lang="en-US" sz="1051" b="1">
                <a:solidFill>
                  <a:srgbClr val="1678F2"/>
                </a:solidFill>
                <a:latin typeface="Panton" pitchFamily="2" charset="77"/>
                <a:ea typeface="Arial" pitchFamily="34" charset="-122"/>
                <a:cs typeface="Arial" pitchFamily="34" charset="-120"/>
              </a:rPr>
              <a:t> </a:t>
            </a:r>
            <a:r>
              <a:rPr lang="en-US" sz="1051" b="1" err="1">
                <a:solidFill>
                  <a:srgbClr val="1678F2"/>
                </a:solidFill>
                <a:latin typeface="Panton" pitchFamily="2" charset="77"/>
                <a:ea typeface="Arial" pitchFamily="34" charset="-122"/>
                <a:cs typeface="Arial" pitchFamily="34" charset="-120"/>
              </a:rPr>
              <a:t>Augen</a:t>
            </a:r>
            <a:endParaRPr lang="en-US" sz="1051">
              <a:latin typeface="Panton" pitchFamily="2" charset="77"/>
            </a:endParaRPr>
          </a:p>
        </p:txBody>
      </p:sp>
      <p:sp>
        <p:nvSpPr>
          <p:cNvPr id="10" name="Text 5">
            <a:extLst>
              <a:ext uri="{FF2B5EF4-FFF2-40B4-BE49-F238E27FC236}">
                <a16:creationId xmlns:a16="http://schemas.microsoft.com/office/drawing/2014/main" id="{AF89E38E-FE99-EE9F-47D6-9B0ED8A0295E}"/>
              </a:ext>
            </a:extLst>
          </p:cNvPr>
          <p:cNvSpPr/>
          <p:nvPr/>
        </p:nvSpPr>
        <p:spPr>
          <a:xfrm>
            <a:off x="619203" y="2933433"/>
            <a:ext cx="3391324" cy="322595"/>
          </a:xfrm>
          <a:prstGeom prst="rect">
            <a:avLst/>
          </a:prstGeom>
          <a:noFill/>
          <a:ln/>
        </p:spPr>
        <p:txBody>
          <a:bodyPr wrap="square" lIns="0" tIns="0" rIns="0" bIns="0" rtlCol="0" anchor="ctr"/>
          <a:lstStyle/>
          <a:p>
            <a:r>
              <a:rPr lang="en-US" sz="3600" b="1">
                <a:solidFill>
                  <a:srgbClr val="053D4F"/>
                </a:solidFill>
                <a:latin typeface="Panton" pitchFamily="2" charset="77"/>
                <a:ea typeface="Arial" pitchFamily="34" charset="-122"/>
                <a:cs typeface="Arial" pitchFamily="34" charset="-120"/>
              </a:rPr>
              <a:t>98,9 Mio. EUR</a:t>
            </a:r>
            <a:endParaRPr lang="en-US" sz="3600">
              <a:solidFill>
                <a:srgbClr val="053D4F"/>
              </a:solidFill>
              <a:latin typeface="Panton" pitchFamily="2" charset="77"/>
            </a:endParaRPr>
          </a:p>
        </p:txBody>
      </p:sp>
      <p:sp>
        <p:nvSpPr>
          <p:cNvPr id="11" name="Text 6">
            <a:extLst>
              <a:ext uri="{FF2B5EF4-FFF2-40B4-BE49-F238E27FC236}">
                <a16:creationId xmlns:a16="http://schemas.microsoft.com/office/drawing/2014/main" id="{15A97F95-8BD3-BEE8-CF83-2A6F00071C86}"/>
              </a:ext>
            </a:extLst>
          </p:cNvPr>
          <p:cNvSpPr/>
          <p:nvPr/>
        </p:nvSpPr>
        <p:spPr>
          <a:xfrm>
            <a:off x="619203" y="3503088"/>
            <a:ext cx="1637499" cy="213189"/>
          </a:xfrm>
          <a:prstGeom prst="rect">
            <a:avLst/>
          </a:prstGeom>
          <a:noFill/>
          <a:ln/>
        </p:spPr>
        <p:txBody>
          <a:bodyPr wrap="square" lIns="0" tIns="0" rIns="0" bIns="0" rtlCol="0" anchor="ctr"/>
          <a:lstStyle/>
          <a:p>
            <a:r>
              <a:rPr lang="en-US" sz="3200" b="1">
                <a:solidFill>
                  <a:srgbClr val="1678F2"/>
                </a:solidFill>
                <a:latin typeface="Panton" pitchFamily="2" charset="77"/>
                <a:ea typeface="Arial" pitchFamily="34" charset="-122"/>
                <a:cs typeface="Arial" pitchFamily="34" charset="-120"/>
              </a:rPr>
              <a:t>+</a:t>
            </a:r>
            <a:r>
              <a:rPr lang="en-US" sz="2800" b="1">
                <a:solidFill>
                  <a:srgbClr val="1678F2"/>
                </a:solidFill>
                <a:latin typeface="Panton" pitchFamily="2" charset="77"/>
                <a:ea typeface="Arial" pitchFamily="34" charset="-122"/>
                <a:cs typeface="Arial" pitchFamily="34" charset="-120"/>
              </a:rPr>
              <a:t>10,5</a:t>
            </a:r>
            <a:r>
              <a:rPr lang="en-US" sz="3200" b="1">
                <a:solidFill>
                  <a:srgbClr val="1678F2"/>
                </a:solidFill>
                <a:latin typeface="Panton" pitchFamily="2" charset="77"/>
                <a:ea typeface="Arial" pitchFamily="34" charset="-122"/>
                <a:cs typeface="Arial" pitchFamily="34" charset="-120"/>
              </a:rPr>
              <a:t> %</a:t>
            </a:r>
            <a:endParaRPr lang="en-US" sz="3200">
              <a:latin typeface="Panton" pitchFamily="2" charset="77"/>
            </a:endParaRPr>
          </a:p>
        </p:txBody>
      </p:sp>
      <p:sp>
        <p:nvSpPr>
          <p:cNvPr id="12" name="Text 7">
            <a:extLst>
              <a:ext uri="{FF2B5EF4-FFF2-40B4-BE49-F238E27FC236}">
                <a16:creationId xmlns:a16="http://schemas.microsoft.com/office/drawing/2014/main" id="{EF25CD64-3161-55C4-A3DC-7F26CCBD8031}"/>
              </a:ext>
            </a:extLst>
          </p:cNvPr>
          <p:cNvSpPr/>
          <p:nvPr/>
        </p:nvSpPr>
        <p:spPr>
          <a:xfrm>
            <a:off x="619203" y="3759119"/>
            <a:ext cx="1379551" cy="164592"/>
          </a:xfrm>
          <a:prstGeom prst="rect">
            <a:avLst/>
          </a:prstGeom>
          <a:noFill/>
          <a:ln/>
        </p:spPr>
        <p:txBody>
          <a:bodyPr wrap="square" lIns="0" tIns="0" rIns="0" bIns="0" rtlCol="0" anchor="ctr"/>
          <a:lstStyle/>
          <a:p>
            <a:r>
              <a:rPr lang="en-US" sz="1051">
                <a:solidFill>
                  <a:srgbClr val="667085"/>
                </a:solidFill>
                <a:latin typeface="Panton Light" pitchFamily="2" charset="77"/>
                <a:ea typeface="Arial" pitchFamily="34" charset="-122"/>
                <a:cs typeface="Arial" pitchFamily="34" charset="-120"/>
              </a:rPr>
              <a:t>vs. </a:t>
            </a:r>
            <a:r>
              <a:rPr lang="en-US" sz="1051" err="1">
                <a:solidFill>
                  <a:srgbClr val="667085"/>
                </a:solidFill>
                <a:latin typeface="Panton Light" pitchFamily="2" charset="77"/>
                <a:ea typeface="Arial" pitchFamily="34" charset="-122"/>
                <a:cs typeface="Arial" pitchFamily="34" charset="-120"/>
              </a:rPr>
              <a:t>Vorjahr</a:t>
            </a:r>
            <a:endParaRPr lang="en-US" sz="1051">
              <a:latin typeface="Panton Light" pitchFamily="2" charset="77"/>
            </a:endParaRPr>
          </a:p>
        </p:txBody>
      </p:sp>
      <p:sp>
        <p:nvSpPr>
          <p:cNvPr id="13" name="Shape 8">
            <a:extLst>
              <a:ext uri="{FF2B5EF4-FFF2-40B4-BE49-F238E27FC236}">
                <a16:creationId xmlns:a16="http://schemas.microsoft.com/office/drawing/2014/main" id="{78AEC22F-0E15-6FD1-17F3-95DA6D391A93}"/>
              </a:ext>
            </a:extLst>
          </p:cNvPr>
          <p:cNvSpPr/>
          <p:nvPr/>
        </p:nvSpPr>
        <p:spPr>
          <a:xfrm>
            <a:off x="619203" y="3999679"/>
            <a:ext cx="3198048" cy="0"/>
          </a:xfrm>
          <a:prstGeom prst="line">
            <a:avLst/>
          </a:prstGeom>
          <a:noFill/>
          <a:ln w="12700">
            <a:solidFill>
              <a:srgbClr val="E4E7EC"/>
            </a:solidFill>
            <a:prstDash val="solid"/>
          </a:ln>
        </p:spPr>
        <p:txBody>
          <a:bodyPr/>
          <a:lstStyle/>
          <a:p>
            <a:endParaRPr lang="de-DE" sz="2800">
              <a:latin typeface="Panton" pitchFamily="2" charset="77"/>
            </a:endParaRPr>
          </a:p>
        </p:txBody>
      </p:sp>
      <p:sp>
        <p:nvSpPr>
          <p:cNvPr id="14" name="Text 9">
            <a:extLst>
              <a:ext uri="{FF2B5EF4-FFF2-40B4-BE49-F238E27FC236}">
                <a16:creationId xmlns:a16="http://schemas.microsoft.com/office/drawing/2014/main" id="{1FEF42CD-DEAC-21AE-CAC6-3AF5C9A077C5}"/>
              </a:ext>
            </a:extLst>
          </p:cNvPr>
          <p:cNvSpPr/>
          <p:nvPr/>
        </p:nvSpPr>
        <p:spPr>
          <a:xfrm>
            <a:off x="619203" y="4134183"/>
            <a:ext cx="3532543" cy="777240"/>
          </a:xfrm>
          <a:prstGeom prst="rect">
            <a:avLst/>
          </a:prstGeom>
          <a:noFill/>
          <a:ln/>
        </p:spPr>
        <p:txBody>
          <a:bodyPr wrap="square" lIns="0" tIns="0" rIns="0" bIns="0" rtlCol="0" anchor="ctr"/>
          <a:lstStyle/>
          <a:p>
            <a:r>
              <a:rPr lang="en-US" sz="1600">
                <a:solidFill>
                  <a:srgbClr val="053D4F"/>
                </a:solidFill>
                <a:latin typeface="Panton" pitchFamily="2" charset="77"/>
                <a:ea typeface="Arial" pitchFamily="34" charset="-122"/>
                <a:cs typeface="Arial" pitchFamily="34" charset="-120"/>
              </a:rPr>
              <a:t>Routine-fit, </a:t>
            </a:r>
            <a:r>
              <a:rPr lang="en-US" sz="1600" err="1">
                <a:solidFill>
                  <a:srgbClr val="053D4F"/>
                </a:solidFill>
                <a:latin typeface="Panton" pitchFamily="2" charset="77"/>
                <a:ea typeface="Arial" pitchFamily="34" charset="-122"/>
                <a:cs typeface="Arial" pitchFamily="34" charset="-120"/>
              </a:rPr>
              <a:t>verständlicher</a:t>
            </a:r>
            <a:r>
              <a:rPr lang="en-US" sz="1600">
                <a:solidFill>
                  <a:srgbClr val="053D4F"/>
                </a:solidFill>
                <a:latin typeface="Panton" pitchFamily="2" charset="77"/>
                <a:ea typeface="Arial" pitchFamily="34" charset="-122"/>
                <a:cs typeface="Arial" pitchFamily="34" charset="-120"/>
              </a:rPr>
              <a:t> </a:t>
            </a:r>
            <a:r>
              <a:rPr lang="en-US" sz="1600" err="1">
                <a:solidFill>
                  <a:srgbClr val="053D4F"/>
                </a:solidFill>
                <a:latin typeface="Panton" pitchFamily="2" charset="77"/>
                <a:ea typeface="Arial" pitchFamily="34" charset="-122"/>
                <a:cs typeface="Arial" pitchFamily="34" charset="-120"/>
              </a:rPr>
              <a:t>Bedarf</a:t>
            </a:r>
            <a:r>
              <a:rPr lang="en-US" sz="1600">
                <a:solidFill>
                  <a:srgbClr val="053D4F"/>
                </a:solidFill>
                <a:latin typeface="Panton" pitchFamily="2" charset="77"/>
                <a:ea typeface="Arial" pitchFamily="34" charset="-122"/>
                <a:cs typeface="Arial" pitchFamily="34" charset="-120"/>
              </a:rPr>
              <a:t>, </a:t>
            </a:r>
            <a:r>
              <a:rPr lang="en-US" sz="1600" err="1">
                <a:solidFill>
                  <a:srgbClr val="053D4F"/>
                </a:solidFill>
                <a:latin typeface="Panton" pitchFamily="2" charset="77"/>
                <a:ea typeface="Arial" pitchFamily="34" charset="-122"/>
                <a:cs typeface="Arial" pitchFamily="34" charset="-120"/>
              </a:rPr>
              <a:t>hohe</a:t>
            </a:r>
            <a:r>
              <a:rPr lang="en-US" sz="1600">
                <a:solidFill>
                  <a:srgbClr val="053D4F"/>
                </a:solidFill>
                <a:latin typeface="Panton" pitchFamily="2" charset="77"/>
                <a:ea typeface="Arial" pitchFamily="34" charset="-122"/>
                <a:cs typeface="Arial" pitchFamily="34" charset="-120"/>
              </a:rPr>
              <a:t> </a:t>
            </a:r>
            <a:r>
              <a:rPr lang="en-US" sz="1600" err="1">
                <a:solidFill>
                  <a:srgbClr val="053D4F"/>
                </a:solidFill>
                <a:latin typeface="Panton" pitchFamily="2" charset="77"/>
                <a:ea typeface="Arial" pitchFamily="34" charset="-122"/>
                <a:cs typeface="Arial" pitchFamily="34" charset="-120"/>
              </a:rPr>
              <a:t>Wiederkaufwahrscheinlichkeit</a:t>
            </a:r>
            <a:r>
              <a:rPr lang="en-US" sz="1600">
                <a:solidFill>
                  <a:srgbClr val="053D4F"/>
                </a:solidFill>
                <a:latin typeface="Panton" pitchFamily="2" charset="77"/>
                <a:ea typeface="Arial" pitchFamily="34" charset="-122"/>
                <a:cs typeface="Arial" pitchFamily="34" charset="-120"/>
              </a:rPr>
              <a:t>.</a:t>
            </a:r>
            <a:endParaRPr lang="en-US" sz="1600">
              <a:solidFill>
                <a:srgbClr val="053D4F"/>
              </a:solidFill>
              <a:latin typeface="Panton" pitchFamily="2" charset="77"/>
            </a:endParaRPr>
          </a:p>
        </p:txBody>
      </p:sp>
      <p:sp>
        <p:nvSpPr>
          <p:cNvPr id="18" name="Rechteck 18">
            <a:extLst>
              <a:ext uri="{FF2B5EF4-FFF2-40B4-BE49-F238E27FC236}">
                <a16:creationId xmlns:a16="http://schemas.microsoft.com/office/drawing/2014/main" id="{15CECED0-AACF-AD63-8E7B-1308FF5427B3}"/>
              </a:ext>
            </a:extLst>
          </p:cNvPr>
          <p:cNvSpPr/>
          <p:nvPr/>
        </p:nvSpPr>
        <p:spPr>
          <a:xfrm>
            <a:off x="9728520" y="2061851"/>
            <a:ext cx="583651" cy="187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de-DE" sz="1400">
              <a:solidFill>
                <a:srgbClr val="3ECF8E"/>
              </a:solidFill>
              <a:latin typeface="Panton Light" pitchFamily="2" charset="77"/>
            </a:endParaRPr>
          </a:p>
        </p:txBody>
      </p:sp>
      <p:sp>
        <p:nvSpPr>
          <p:cNvPr id="27" name="Rechteck 19">
            <a:extLst>
              <a:ext uri="{FF2B5EF4-FFF2-40B4-BE49-F238E27FC236}">
                <a16:creationId xmlns:a16="http://schemas.microsoft.com/office/drawing/2014/main" id="{529C7C1A-0077-E534-DE7E-C8E423304618}"/>
              </a:ext>
            </a:extLst>
          </p:cNvPr>
          <p:cNvSpPr/>
          <p:nvPr/>
        </p:nvSpPr>
        <p:spPr>
          <a:xfrm>
            <a:off x="9627825" y="2442315"/>
            <a:ext cx="583651" cy="184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de-DE" sz="1400">
              <a:solidFill>
                <a:srgbClr val="3ECF8E"/>
              </a:solidFill>
              <a:latin typeface="Panton Light" pitchFamily="2" charset="77"/>
            </a:endParaRPr>
          </a:p>
        </p:txBody>
      </p:sp>
      <p:sp>
        <p:nvSpPr>
          <p:cNvPr id="28" name="Rechteck 20">
            <a:extLst>
              <a:ext uri="{FF2B5EF4-FFF2-40B4-BE49-F238E27FC236}">
                <a16:creationId xmlns:a16="http://schemas.microsoft.com/office/drawing/2014/main" id="{162C4E87-4585-B9C2-A139-DFA76890183E}"/>
              </a:ext>
            </a:extLst>
          </p:cNvPr>
          <p:cNvSpPr/>
          <p:nvPr/>
        </p:nvSpPr>
        <p:spPr>
          <a:xfrm>
            <a:off x="9547815" y="2787299"/>
            <a:ext cx="583651" cy="187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de-DE" sz="1400">
              <a:solidFill>
                <a:srgbClr val="3ECF8E"/>
              </a:solidFill>
              <a:latin typeface="Panton Light" pitchFamily="2" charset="77"/>
            </a:endParaRPr>
          </a:p>
        </p:txBody>
      </p:sp>
      <p:sp>
        <p:nvSpPr>
          <p:cNvPr id="29" name="Rechteck 21">
            <a:extLst>
              <a:ext uri="{FF2B5EF4-FFF2-40B4-BE49-F238E27FC236}">
                <a16:creationId xmlns:a16="http://schemas.microsoft.com/office/drawing/2014/main" id="{80312D9C-3653-9717-BE43-057A7EC68C4B}"/>
              </a:ext>
            </a:extLst>
          </p:cNvPr>
          <p:cNvSpPr/>
          <p:nvPr/>
        </p:nvSpPr>
        <p:spPr>
          <a:xfrm>
            <a:off x="9467805" y="3154729"/>
            <a:ext cx="583651" cy="187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de-DE" sz="1400">
              <a:solidFill>
                <a:srgbClr val="3ECF8E"/>
              </a:solidFill>
              <a:latin typeface="Panton Light" pitchFamily="2" charset="77"/>
            </a:endParaRPr>
          </a:p>
        </p:txBody>
      </p:sp>
      <p:sp>
        <p:nvSpPr>
          <p:cNvPr id="30" name="Rechteck 22">
            <a:extLst>
              <a:ext uri="{FF2B5EF4-FFF2-40B4-BE49-F238E27FC236}">
                <a16:creationId xmlns:a16="http://schemas.microsoft.com/office/drawing/2014/main" id="{21E7C70D-E4B8-62A3-50B1-BDDE37C6CFC9}"/>
              </a:ext>
            </a:extLst>
          </p:cNvPr>
          <p:cNvSpPr/>
          <p:nvPr/>
        </p:nvSpPr>
        <p:spPr>
          <a:xfrm>
            <a:off x="9373585" y="4099665"/>
            <a:ext cx="583651" cy="184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de-DE" sz="1400">
              <a:solidFill>
                <a:srgbClr val="3ECF8E"/>
              </a:solidFill>
              <a:latin typeface="Panton Light" pitchFamily="2" charset="77"/>
            </a:endParaRPr>
          </a:p>
        </p:txBody>
      </p:sp>
      <p:sp>
        <p:nvSpPr>
          <p:cNvPr id="15" name="Shape 10">
            <a:extLst>
              <a:ext uri="{FF2B5EF4-FFF2-40B4-BE49-F238E27FC236}">
                <a16:creationId xmlns:a16="http://schemas.microsoft.com/office/drawing/2014/main" id="{12C51B57-72C8-3D8F-977D-B0B38F1911DE}"/>
              </a:ext>
            </a:extLst>
          </p:cNvPr>
          <p:cNvSpPr/>
          <p:nvPr/>
        </p:nvSpPr>
        <p:spPr>
          <a:xfrm>
            <a:off x="8176214" y="2293353"/>
            <a:ext cx="3762409" cy="2788920"/>
          </a:xfrm>
          <a:prstGeom prst="roundRect">
            <a:avLst>
              <a:gd name="adj" fmla="val 2667"/>
            </a:avLst>
          </a:prstGeom>
          <a:solidFill>
            <a:srgbClr val="F2F2F2"/>
          </a:solidFill>
          <a:ln w="12700">
            <a:noFill/>
            <a:prstDash val="solid"/>
          </a:ln>
          <a:effectLst>
            <a:outerShdw blurRad="15240" dist="5080" dir="2700000" algn="bl" rotWithShape="0">
              <a:srgbClr val="000000">
                <a:alpha val="12000"/>
              </a:srgbClr>
            </a:outerShdw>
          </a:effectLst>
        </p:spPr>
        <p:txBody>
          <a:bodyPr/>
          <a:lstStyle/>
          <a:p>
            <a:endParaRPr lang="de-DE" sz="2800">
              <a:latin typeface="Panton" pitchFamily="2" charset="77"/>
            </a:endParaRPr>
          </a:p>
        </p:txBody>
      </p:sp>
      <p:sp>
        <p:nvSpPr>
          <p:cNvPr id="16" name="Shape 11">
            <a:extLst>
              <a:ext uri="{FF2B5EF4-FFF2-40B4-BE49-F238E27FC236}">
                <a16:creationId xmlns:a16="http://schemas.microsoft.com/office/drawing/2014/main" id="{CE0421F2-905C-205A-CC46-9D012BE5A522}"/>
              </a:ext>
            </a:extLst>
          </p:cNvPr>
          <p:cNvSpPr/>
          <p:nvPr/>
        </p:nvSpPr>
        <p:spPr>
          <a:xfrm>
            <a:off x="8340806" y="2501447"/>
            <a:ext cx="1567671" cy="256032"/>
          </a:xfrm>
          <a:prstGeom prst="roundRect">
            <a:avLst>
              <a:gd name="adj" fmla="val 28571"/>
            </a:avLst>
          </a:prstGeom>
          <a:solidFill>
            <a:srgbClr val="ECFDF3"/>
          </a:solidFill>
          <a:ln w="12700">
            <a:solidFill>
              <a:srgbClr val="ECFDF3"/>
            </a:solidFill>
            <a:prstDash val="solid"/>
          </a:ln>
        </p:spPr>
        <p:txBody>
          <a:bodyPr/>
          <a:lstStyle/>
          <a:p>
            <a:endParaRPr lang="de-DE" sz="2800">
              <a:latin typeface="Panton" pitchFamily="2" charset="77"/>
            </a:endParaRPr>
          </a:p>
        </p:txBody>
      </p:sp>
      <p:sp>
        <p:nvSpPr>
          <p:cNvPr id="19" name="Text 12">
            <a:extLst>
              <a:ext uri="{FF2B5EF4-FFF2-40B4-BE49-F238E27FC236}">
                <a16:creationId xmlns:a16="http://schemas.microsoft.com/office/drawing/2014/main" id="{BA2B13DB-3E58-88C5-8250-AF5ABC3333F4}"/>
              </a:ext>
            </a:extLst>
          </p:cNvPr>
          <p:cNvSpPr/>
          <p:nvPr/>
        </p:nvSpPr>
        <p:spPr>
          <a:xfrm>
            <a:off x="8346723" y="2563954"/>
            <a:ext cx="1578672" cy="161111"/>
          </a:xfrm>
          <a:prstGeom prst="rect">
            <a:avLst/>
          </a:prstGeom>
          <a:noFill/>
          <a:ln/>
        </p:spPr>
        <p:txBody>
          <a:bodyPr wrap="square" lIns="0" tIns="0" rIns="0" bIns="0" rtlCol="0" anchor="ctr"/>
          <a:lstStyle/>
          <a:p>
            <a:pPr algn="ctr"/>
            <a:r>
              <a:rPr lang="en-US" sz="1051" b="1">
                <a:solidFill>
                  <a:srgbClr val="11C5BF"/>
                </a:solidFill>
                <a:latin typeface="Panton" pitchFamily="2" charset="77"/>
                <a:ea typeface="Arial" pitchFamily="34" charset="-122"/>
                <a:cs typeface="Arial" pitchFamily="34" charset="-120"/>
              </a:rPr>
              <a:t>Mineralstoffpräparate</a:t>
            </a:r>
            <a:endParaRPr lang="en-US" sz="1051">
              <a:latin typeface="Panton" pitchFamily="2" charset="77"/>
            </a:endParaRPr>
          </a:p>
        </p:txBody>
      </p:sp>
      <p:sp>
        <p:nvSpPr>
          <p:cNvPr id="20" name="Text 13">
            <a:extLst>
              <a:ext uri="{FF2B5EF4-FFF2-40B4-BE49-F238E27FC236}">
                <a16:creationId xmlns:a16="http://schemas.microsoft.com/office/drawing/2014/main" id="{6372F47F-3650-6F15-A247-F95817C02A8B}"/>
              </a:ext>
            </a:extLst>
          </p:cNvPr>
          <p:cNvSpPr/>
          <p:nvPr/>
        </p:nvSpPr>
        <p:spPr>
          <a:xfrm>
            <a:off x="8340806" y="2933433"/>
            <a:ext cx="3396585" cy="424112"/>
          </a:xfrm>
          <a:prstGeom prst="rect">
            <a:avLst/>
          </a:prstGeom>
          <a:noFill/>
          <a:ln/>
        </p:spPr>
        <p:txBody>
          <a:bodyPr wrap="square" lIns="0" tIns="0" rIns="0" bIns="0" rtlCol="0" anchor="ctr"/>
          <a:lstStyle/>
          <a:p>
            <a:r>
              <a:rPr lang="en-US" sz="3600" b="1">
                <a:solidFill>
                  <a:srgbClr val="053D4F"/>
                </a:solidFill>
                <a:latin typeface="Panton" pitchFamily="2" charset="77"/>
                <a:ea typeface="Arial" pitchFamily="34" charset="-122"/>
                <a:cs typeface="Arial" pitchFamily="34" charset="-120"/>
              </a:rPr>
              <a:t>145,3</a:t>
            </a:r>
            <a:r>
              <a:rPr lang="en-US" sz="3200" b="1">
                <a:solidFill>
                  <a:srgbClr val="053D4F"/>
                </a:solidFill>
                <a:latin typeface="Panton" pitchFamily="2" charset="77"/>
                <a:ea typeface="Arial" pitchFamily="34" charset="-122"/>
                <a:cs typeface="Arial" pitchFamily="34" charset="-120"/>
              </a:rPr>
              <a:t> Mio. EUR</a:t>
            </a:r>
            <a:endParaRPr lang="en-US" sz="3200">
              <a:solidFill>
                <a:srgbClr val="053D4F"/>
              </a:solidFill>
              <a:latin typeface="Panton" pitchFamily="2" charset="77"/>
            </a:endParaRPr>
          </a:p>
        </p:txBody>
      </p:sp>
      <p:sp>
        <p:nvSpPr>
          <p:cNvPr id="21" name="Text 14">
            <a:extLst>
              <a:ext uri="{FF2B5EF4-FFF2-40B4-BE49-F238E27FC236}">
                <a16:creationId xmlns:a16="http://schemas.microsoft.com/office/drawing/2014/main" id="{9A86D98F-6D77-732C-FF6E-DF2EBF627A19}"/>
              </a:ext>
            </a:extLst>
          </p:cNvPr>
          <p:cNvSpPr/>
          <p:nvPr/>
        </p:nvSpPr>
        <p:spPr>
          <a:xfrm>
            <a:off x="8340805" y="3503088"/>
            <a:ext cx="1790659" cy="252337"/>
          </a:xfrm>
          <a:prstGeom prst="rect">
            <a:avLst/>
          </a:prstGeom>
          <a:noFill/>
          <a:ln/>
        </p:spPr>
        <p:txBody>
          <a:bodyPr wrap="square" lIns="0" tIns="0" rIns="0" bIns="0" rtlCol="0" anchor="ctr"/>
          <a:lstStyle/>
          <a:p>
            <a:r>
              <a:rPr lang="en-US" sz="2800" b="1">
                <a:solidFill>
                  <a:srgbClr val="11C5BF"/>
                </a:solidFill>
                <a:latin typeface="Panton" pitchFamily="2" charset="77"/>
                <a:ea typeface="Arial" pitchFamily="34" charset="-122"/>
                <a:cs typeface="Arial" pitchFamily="34" charset="-120"/>
              </a:rPr>
              <a:t>+12,3 %</a:t>
            </a:r>
            <a:endParaRPr lang="en-US" sz="2800">
              <a:latin typeface="Panton" pitchFamily="2" charset="77"/>
            </a:endParaRPr>
          </a:p>
        </p:txBody>
      </p:sp>
      <p:sp>
        <p:nvSpPr>
          <p:cNvPr id="22" name="Text 15">
            <a:extLst>
              <a:ext uri="{FF2B5EF4-FFF2-40B4-BE49-F238E27FC236}">
                <a16:creationId xmlns:a16="http://schemas.microsoft.com/office/drawing/2014/main" id="{1C0821DA-09ED-3841-31EA-A99B5640DBD6}"/>
              </a:ext>
            </a:extLst>
          </p:cNvPr>
          <p:cNvSpPr/>
          <p:nvPr/>
        </p:nvSpPr>
        <p:spPr>
          <a:xfrm>
            <a:off x="8340806" y="3759119"/>
            <a:ext cx="1379551" cy="164592"/>
          </a:xfrm>
          <a:prstGeom prst="rect">
            <a:avLst/>
          </a:prstGeom>
          <a:noFill/>
          <a:ln/>
        </p:spPr>
        <p:txBody>
          <a:bodyPr wrap="square" lIns="0" tIns="0" rIns="0" bIns="0" rtlCol="0" anchor="ctr"/>
          <a:lstStyle/>
          <a:p>
            <a:r>
              <a:rPr lang="en-US" sz="1051">
                <a:solidFill>
                  <a:srgbClr val="667085"/>
                </a:solidFill>
                <a:latin typeface="Panton Light" pitchFamily="2" charset="77"/>
                <a:ea typeface="Arial" pitchFamily="34" charset="-122"/>
                <a:cs typeface="Arial" pitchFamily="34" charset="-120"/>
              </a:rPr>
              <a:t>vs. Vorjahr</a:t>
            </a:r>
            <a:endParaRPr lang="en-US" sz="1051">
              <a:latin typeface="Panton Light" pitchFamily="2" charset="77"/>
            </a:endParaRPr>
          </a:p>
        </p:txBody>
      </p:sp>
      <p:sp>
        <p:nvSpPr>
          <p:cNvPr id="23" name="Shape 16">
            <a:extLst>
              <a:ext uri="{FF2B5EF4-FFF2-40B4-BE49-F238E27FC236}">
                <a16:creationId xmlns:a16="http://schemas.microsoft.com/office/drawing/2014/main" id="{D4A5563B-3FC2-CA40-0D66-4685A1AE7C48}"/>
              </a:ext>
            </a:extLst>
          </p:cNvPr>
          <p:cNvSpPr/>
          <p:nvPr/>
        </p:nvSpPr>
        <p:spPr>
          <a:xfrm>
            <a:off x="8340807" y="3394800"/>
            <a:ext cx="3198048" cy="0"/>
          </a:xfrm>
          <a:prstGeom prst="line">
            <a:avLst/>
          </a:prstGeom>
          <a:noFill/>
          <a:ln w="12700">
            <a:solidFill>
              <a:srgbClr val="E4E7EC"/>
            </a:solidFill>
            <a:prstDash val="solid"/>
          </a:ln>
        </p:spPr>
        <p:txBody>
          <a:bodyPr/>
          <a:lstStyle/>
          <a:p>
            <a:endParaRPr lang="de-DE" sz="2800">
              <a:latin typeface="Panton" pitchFamily="2" charset="77"/>
            </a:endParaRPr>
          </a:p>
        </p:txBody>
      </p:sp>
      <p:sp>
        <p:nvSpPr>
          <p:cNvPr id="24" name="Text 17">
            <a:extLst>
              <a:ext uri="{FF2B5EF4-FFF2-40B4-BE49-F238E27FC236}">
                <a16:creationId xmlns:a16="http://schemas.microsoft.com/office/drawing/2014/main" id="{740C8A82-5C4F-3274-535F-C0A9AE797D3C}"/>
              </a:ext>
            </a:extLst>
          </p:cNvPr>
          <p:cNvSpPr/>
          <p:nvPr/>
        </p:nvSpPr>
        <p:spPr>
          <a:xfrm>
            <a:off x="8340806" y="4134183"/>
            <a:ext cx="3532543" cy="777240"/>
          </a:xfrm>
          <a:prstGeom prst="rect">
            <a:avLst/>
          </a:prstGeom>
          <a:noFill/>
          <a:ln/>
        </p:spPr>
        <p:txBody>
          <a:bodyPr wrap="square" lIns="0" tIns="0" rIns="0" bIns="0" rtlCol="0" anchor="ctr"/>
          <a:lstStyle/>
          <a:p>
            <a:r>
              <a:rPr lang="en-US" sz="1600">
                <a:solidFill>
                  <a:srgbClr val="053D4F"/>
                </a:solidFill>
                <a:latin typeface="Panton" pitchFamily="2" charset="77"/>
                <a:ea typeface="Arial" pitchFamily="34" charset="-122"/>
                <a:cs typeface="Arial" pitchFamily="34" charset="-120"/>
              </a:rPr>
              <a:t>Breite Indikation, hoher Such- und Vergleichsanteil, starker Volumentreiber.</a:t>
            </a:r>
            <a:endParaRPr lang="en-US" sz="1600">
              <a:solidFill>
                <a:srgbClr val="053D4F"/>
              </a:solidFill>
              <a:latin typeface="Panton" pitchFamily="2" charset="77"/>
            </a:endParaRPr>
          </a:p>
        </p:txBody>
      </p:sp>
      <p:sp>
        <p:nvSpPr>
          <p:cNvPr id="25" name="Shape 18">
            <a:extLst>
              <a:ext uri="{FF2B5EF4-FFF2-40B4-BE49-F238E27FC236}">
                <a16:creationId xmlns:a16="http://schemas.microsoft.com/office/drawing/2014/main" id="{636FD2BF-4AB7-9666-13E6-03D644DF369D}"/>
              </a:ext>
            </a:extLst>
          </p:cNvPr>
          <p:cNvSpPr/>
          <p:nvPr/>
        </p:nvSpPr>
        <p:spPr>
          <a:xfrm>
            <a:off x="4310376" y="2293353"/>
            <a:ext cx="3762409" cy="2788920"/>
          </a:xfrm>
          <a:prstGeom prst="roundRect">
            <a:avLst>
              <a:gd name="adj" fmla="val 2667"/>
            </a:avLst>
          </a:prstGeom>
          <a:solidFill>
            <a:srgbClr val="F2F2F2"/>
          </a:solidFill>
          <a:ln w="12700">
            <a:noFill/>
            <a:prstDash val="solid"/>
          </a:ln>
          <a:effectLst>
            <a:outerShdw blurRad="15240" dist="5080" dir="2700000" algn="bl" rotWithShape="0">
              <a:srgbClr val="000000">
                <a:alpha val="12000"/>
              </a:srgbClr>
            </a:outerShdw>
          </a:effectLst>
        </p:spPr>
        <p:txBody>
          <a:bodyPr/>
          <a:lstStyle/>
          <a:p>
            <a:endParaRPr lang="de-DE" sz="2800">
              <a:latin typeface="Panton" pitchFamily="2" charset="77"/>
            </a:endParaRPr>
          </a:p>
        </p:txBody>
      </p:sp>
      <p:sp>
        <p:nvSpPr>
          <p:cNvPr id="26" name="Shape 19">
            <a:extLst>
              <a:ext uri="{FF2B5EF4-FFF2-40B4-BE49-F238E27FC236}">
                <a16:creationId xmlns:a16="http://schemas.microsoft.com/office/drawing/2014/main" id="{EAF264A8-58C6-5AFC-C1C1-0EF7D9980B7B}"/>
              </a:ext>
            </a:extLst>
          </p:cNvPr>
          <p:cNvSpPr/>
          <p:nvPr/>
        </p:nvSpPr>
        <p:spPr>
          <a:xfrm>
            <a:off x="4474966" y="2483159"/>
            <a:ext cx="1567671" cy="256032"/>
          </a:xfrm>
          <a:prstGeom prst="roundRect">
            <a:avLst>
              <a:gd name="adj" fmla="val 28571"/>
            </a:avLst>
          </a:prstGeom>
          <a:solidFill>
            <a:srgbClr val="FFF7ED"/>
          </a:solidFill>
          <a:ln w="12700">
            <a:solidFill>
              <a:srgbClr val="FFF7ED"/>
            </a:solidFill>
            <a:prstDash val="solid"/>
          </a:ln>
        </p:spPr>
        <p:txBody>
          <a:bodyPr/>
          <a:lstStyle/>
          <a:p>
            <a:endParaRPr lang="de-DE" sz="2800">
              <a:latin typeface="Panton" pitchFamily="2" charset="77"/>
            </a:endParaRPr>
          </a:p>
        </p:txBody>
      </p:sp>
      <p:sp>
        <p:nvSpPr>
          <p:cNvPr id="32" name="Text 20">
            <a:extLst>
              <a:ext uri="{FF2B5EF4-FFF2-40B4-BE49-F238E27FC236}">
                <a16:creationId xmlns:a16="http://schemas.microsoft.com/office/drawing/2014/main" id="{1A887BC6-612D-C945-E473-D5D7C7E50D1B}"/>
              </a:ext>
            </a:extLst>
          </p:cNvPr>
          <p:cNvSpPr/>
          <p:nvPr/>
        </p:nvSpPr>
        <p:spPr>
          <a:xfrm>
            <a:off x="4548120" y="2531097"/>
            <a:ext cx="1367009" cy="164592"/>
          </a:xfrm>
          <a:prstGeom prst="rect">
            <a:avLst/>
          </a:prstGeom>
          <a:noFill/>
          <a:ln/>
        </p:spPr>
        <p:txBody>
          <a:bodyPr wrap="square" lIns="0" tIns="0" rIns="0" bIns="0" rtlCol="0" anchor="ctr"/>
          <a:lstStyle/>
          <a:p>
            <a:pPr algn="ctr"/>
            <a:r>
              <a:rPr lang="en-US" sz="1051" b="1">
                <a:solidFill>
                  <a:srgbClr val="F79009"/>
                </a:solidFill>
                <a:latin typeface="Panton" pitchFamily="2" charset="77"/>
                <a:ea typeface="Arial" pitchFamily="34" charset="-122"/>
                <a:cs typeface="Arial" pitchFamily="34" charset="-120"/>
              </a:rPr>
              <a:t>Andere Dermatika</a:t>
            </a:r>
            <a:endParaRPr lang="en-US" sz="1051">
              <a:latin typeface="Panton" pitchFamily="2" charset="77"/>
            </a:endParaRPr>
          </a:p>
        </p:txBody>
      </p:sp>
      <p:sp>
        <p:nvSpPr>
          <p:cNvPr id="34" name="Text 21">
            <a:extLst>
              <a:ext uri="{FF2B5EF4-FFF2-40B4-BE49-F238E27FC236}">
                <a16:creationId xmlns:a16="http://schemas.microsoft.com/office/drawing/2014/main" id="{F989CE1B-F219-D2A8-18B6-9840F95544C0}"/>
              </a:ext>
            </a:extLst>
          </p:cNvPr>
          <p:cNvSpPr/>
          <p:nvPr/>
        </p:nvSpPr>
        <p:spPr>
          <a:xfrm>
            <a:off x="4474966" y="2933434"/>
            <a:ext cx="3532543" cy="359167"/>
          </a:xfrm>
          <a:prstGeom prst="rect">
            <a:avLst/>
          </a:prstGeom>
          <a:noFill/>
          <a:ln/>
        </p:spPr>
        <p:txBody>
          <a:bodyPr wrap="square" lIns="0" tIns="0" rIns="0" bIns="0" rtlCol="0" anchor="ctr"/>
          <a:lstStyle/>
          <a:p>
            <a:r>
              <a:rPr lang="en-US" sz="3600" b="1">
                <a:solidFill>
                  <a:srgbClr val="053D4F"/>
                </a:solidFill>
                <a:latin typeface="Panton" pitchFamily="2" charset="77"/>
                <a:ea typeface="Arial" pitchFamily="34" charset="-122"/>
                <a:cs typeface="Arial" pitchFamily="34" charset="-120"/>
              </a:rPr>
              <a:t>135,5 Mio. EUR</a:t>
            </a:r>
            <a:endParaRPr lang="en-US" sz="3600">
              <a:solidFill>
                <a:srgbClr val="053D4F"/>
              </a:solidFill>
              <a:latin typeface="Panton" pitchFamily="2" charset="77"/>
            </a:endParaRPr>
          </a:p>
        </p:txBody>
      </p:sp>
      <p:sp>
        <p:nvSpPr>
          <p:cNvPr id="36" name="Text 22">
            <a:extLst>
              <a:ext uri="{FF2B5EF4-FFF2-40B4-BE49-F238E27FC236}">
                <a16:creationId xmlns:a16="http://schemas.microsoft.com/office/drawing/2014/main" id="{2927E12C-D39D-4B67-9F59-D6D13C3AC514}"/>
              </a:ext>
            </a:extLst>
          </p:cNvPr>
          <p:cNvSpPr/>
          <p:nvPr/>
        </p:nvSpPr>
        <p:spPr>
          <a:xfrm>
            <a:off x="4474967" y="3503087"/>
            <a:ext cx="1379551" cy="219456"/>
          </a:xfrm>
          <a:prstGeom prst="rect">
            <a:avLst/>
          </a:prstGeom>
          <a:noFill/>
          <a:ln/>
        </p:spPr>
        <p:txBody>
          <a:bodyPr wrap="square" lIns="0" tIns="0" rIns="0" bIns="0" rtlCol="0" anchor="ctr"/>
          <a:lstStyle/>
          <a:p>
            <a:r>
              <a:rPr lang="en-US" sz="2400" b="1">
                <a:solidFill>
                  <a:srgbClr val="F79009"/>
                </a:solidFill>
                <a:latin typeface="Panton" pitchFamily="2" charset="77"/>
                <a:ea typeface="Arial" pitchFamily="34" charset="-122"/>
                <a:cs typeface="Arial" pitchFamily="34" charset="-120"/>
              </a:rPr>
              <a:t>+</a:t>
            </a:r>
            <a:r>
              <a:rPr lang="en-US" sz="2800" b="1">
                <a:solidFill>
                  <a:srgbClr val="F79009"/>
                </a:solidFill>
                <a:latin typeface="Panton" pitchFamily="2" charset="77"/>
                <a:ea typeface="Arial" pitchFamily="34" charset="-122"/>
                <a:cs typeface="Arial" pitchFamily="34" charset="-120"/>
              </a:rPr>
              <a:t>9,4 </a:t>
            </a:r>
            <a:r>
              <a:rPr lang="en-US" sz="2400" b="1">
                <a:solidFill>
                  <a:srgbClr val="F79009"/>
                </a:solidFill>
                <a:latin typeface="Panton" pitchFamily="2" charset="77"/>
                <a:ea typeface="Arial" pitchFamily="34" charset="-122"/>
                <a:cs typeface="Arial" pitchFamily="34" charset="-120"/>
              </a:rPr>
              <a:t>%</a:t>
            </a:r>
            <a:endParaRPr lang="en-US" sz="2400">
              <a:latin typeface="Panton" pitchFamily="2" charset="77"/>
            </a:endParaRPr>
          </a:p>
        </p:txBody>
      </p:sp>
      <p:sp>
        <p:nvSpPr>
          <p:cNvPr id="37" name="Text 23">
            <a:extLst>
              <a:ext uri="{FF2B5EF4-FFF2-40B4-BE49-F238E27FC236}">
                <a16:creationId xmlns:a16="http://schemas.microsoft.com/office/drawing/2014/main" id="{4854E171-56A8-402A-692F-9C5FF8DDE680}"/>
              </a:ext>
            </a:extLst>
          </p:cNvPr>
          <p:cNvSpPr/>
          <p:nvPr/>
        </p:nvSpPr>
        <p:spPr>
          <a:xfrm>
            <a:off x="4474967" y="3759119"/>
            <a:ext cx="1379551" cy="164592"/>
          </a:xfrm>
          <a:prstGeom prst="rect">
            <a:avLst/>
          </a:prstGeom>
          <a:noFill/>
          <a:ln/>
        </p:spPr>
        <p:txBody>
          <a:bodyPr wrap="square" lIns="0" tIns="0" rIns="0" bIns="0" rtlCol="0" anchor="ctr"/>
          <a:lstStyle/>
          <a:p>
            <a:r>
              <a:rPr lang="en-US" sz="1051">
                <a:solidFill>
                  <a:srgbClr val="667085"/>
                </a:solidFill>
                <a:latin typeface="Panton Light" pitchFamily="2" charset="77"/>
                <a:ea typeface="Arial" pitchFamily="34" charset="-122"/>
                <a:cs typeface="Arial" pitchFamily="34" charset="-120"/>
              </a:rPr>
              <a:t>vs. Vorjahr</a:t>
            </a:r>
            <a:endParaRPr lang="en-US" sz="1051">
              <a:latin typeface="Panton Light" pitchFamily="2" charset="77"/>
            </a:endParaRPr>
          </a:p>
        </p:txBody>
      </p:sp>
      <p:sp>
        <p:nvSpPr>
          <p:cNvPr id="42" name="Shape 24">
            <a:extLst>
              <a:ext uri="{FF2B5EF4-FFF2-40B4-BE49-F238E27FC236}">
                <a16:creationId xmlns:a16="http://schemas.microsoft.com/office/drawing/2014/main" id="{912691D3-C3F9-3A9A-7505-6B6FC3DE7621}"/>
              </a:ext>
            </a:extLst>
          </p:cNvPr>
          <p:cNvSpPr/>
          <p:nvPr/>
        </p:nvSpPr>
        <p:spPr>
          <a:xfrm>
            <a:off x="4475696" y="4003009"/>
            <a:ext cx="3198048" cy="0"/>
          </a:xfrm>
          <a:prstGeom prst="line">
            <a:avLst/>
          </a:prstGeom>
          <a:noFill/>
          <a:ln w="12700">
            <a:solidFill>
              <a:srgbClr val="E4E7EC"/>
            </a:solidFill>
            <a:prstDash val="solid"/>
          </a:ln>
        </p:spPr>
        <p:txBody>
          <a:bodyPr/>
          <a:lstStyle/>
          <a:p>
            <a:endParaRPr lang="de-DE" sz="2800">
              <a:latin typeface="Panton" pitchFamily="2" charset="77"/>
            </a:endParaRPr>
          </a:p>
        </p:txBody>
      </p:sp>
      <p:sp>
        <p:nvSpPr>
          <p:cNvPr id="43" name="Text 25">
            <a:extLst>
              <a:ext uri="{FF2B5EF4-FFF2-40B4-BE49-F238E27FC236}">
                <a16:creationId xmlns:a16="http://schemas.microsoft.com/office/drawing/2014/main" id="{9BF89FFA-A4A7-0502-CF6D-0486326A82A7}"/>
              </a:ext>
            </a:extLst>
          </p:cNvPr>
          <p:cNvSpPr/>
          <p:nvPr/>
        </p:nvSpPr>
        <p:spPr>
          <a:xfrm>
            <a:off x="4474967" y="4134183"/>
            <a:ext cx="3532543" cy="777240"/>
          </a:xfrm>
          <a:prstGeom prst="rect">
            <a:avLst/>
          </a:prstGeom>
          <a:noFill/>
          <a:ln/>
        </p:spPr>
        <p:txBody>
          <a:bodyPr wrap="square" lIns="0" tIns="0" rIns="0" bIns="0" rtlCol="0" anchor="ctr"/>
          <a:lstStyle/>
          <a:p>
            <a:r>
              <a:rPr lang="en-US" sz="1600">
                <a:solidFill>
                  <a:srgbClr val="053D4F"/>
                </a:solidFill>
                <a:latin typeface="Panton" pitchFamily="2" charset="77"/>
                <a:ea typeface="Arial" pitchFamily="34" charset="-122"/>
                <a:cs typeface="Arial" pitchFamily="34" charset="-120"/>
              </a:rPr>
              <a:t>Skin-Health, Hair- und Repair-Themen konvertieren online überproportional gut.</a:t>
            </a:r>
            <a:endParaRPr lang="en-US" sz="1600">
              <a:solidFill>
                <a:srgbClr val="053D4F"/>
              </a:solidFill>
              <a:latin typeface="Panton" pitchFamily="2" charset="77"/>
            </a:endParaRPr>
          </a:p>
        </p:txBody>
      </p:sp>
      <p:sp>
        <p:nvSpPr>
          <p:cNvPr id="49" name="Text 31">
            <a:extLst>
              <a:ext uri="{FF2B5EF4-FFF2-40B4-BE49-F238E27FC236}">
                <a16:creationId xmlns:a16="http://schemas.microsoft.com/office/drawing/2014/main" id="{69B7FCA3-04D8-3651-CF9F-E992939DE314}"/>
              </a:ext>
            </a:extLst>
          </p:cNvPr>
          <p:cNvSpPr/>
          <p:nvPr/>
        </p:nvSpPr>
        <p:spPr>
          <a:xfrm>
            <a:off x="4301163" y="5334150"/>
            <a:ext cx="3780831" cy="1107996"/>
          </a:xfrm>
          <a:prstGeom prst="rect">
            <a:avLst/>
          </a:prstGeom>
          <a:noFill/>
          <a:ln/>
        </p:spPr>
        <p:txBody>
          <a:bodyPr wrap="square" lIns="0" tIns="0" rIns="0" bIns="0" rtlCol="0" anchor="ctr">
            <a:spAutoFit/>
          </a:bodyPr>
          <a:lstStyle/>
          <a:p>
            <a:pPr algn="ctr"/>
            <a:r>
              <a:rPr lang="en-US" sz="2800" b="1">
                <a:solidFill>
                  <a:srgbClr val="053D4F"/>
                </a:solidFill>
                <a:latin typeface="Panton SemiBold" pitchFamily="2" charset="77"/>
              </a:rPr>
              <a:t>Online CHC-Markt</a:t>
            </a:r>
          </a:p>
          <a:p>
            <a:pPr algn="ctr"/>
            <a:r>
              <a:rPr lang="en-US" sz="4400" b="1">
                <a:solidFill>
                  <a:srgbClr val="3ECF8E"/>
                </a:solidFill>
                <a:highlight>
                  <a:srgbClr val="D9F5E8"/>
                </a:highlight>
                <a:latin typeface="Panton SemiBold" pitchFamily="2" charset="77"/>
              </a:rPr>
              <a:t>+4,2 %</a:t>
            </a:r>
          </a:p>
        </p:txBody>
      </p:sp>
      <p:sp>
        <p:nvSpPr>
          <p:cNvPr id="50" name="Text 32">
            <a:extLst>
              <a:ext uri="{FF2B5EF4-FFF2-40B4-BE49-F238E27FC236}">
                <a16:creationId xmlns:a16="http://schemas.microsoft.com/office/drawing/2014/main" id="{21B177AF-B86F-F22D-CF09-8E4E916507D3}"/>
              </a:ext>
            </a:extLst>
          </p:cNvPr>
          <p:cNvSpPr/>
          <p:nvPr/>
        </p:nvSpPr>
        <p:spPr>
          <a:xfrm>
            <a:off x="7122293" y="5091493"/>
            <a:ext cx="1957539" cy="476735"/>
          </a:xfrm>
          <a:prstGeom prst="rect">
            <a:avLst/>
          </a:prstGeom>
          <a:noFill/>
          <a:ln/>
        </p:spPr>
        <p:txBody>
          <a:bodyPr wrap="square" lIns="0" tIns="0" rIns="0" bIns="0" rtlCol="0" anchor="ctr"/>
          <a:lstStyle/>
          <a:p>
            <a:endParaRPr lang="en-US" sz="4400" b="1">
              <a:solidFill>
                <a:srgbClr val="053D4F"/>
              </a:solidFill>
              <a:highlight>
                <a:srgbClr val="D9F5E8"/>
              </a:highlight>
              <a:latin typeface="Panton SemiBold" pitchFamily="2" charset="77"/>
            </a:endParaRPr>
          </a:p>
        </p:txBody>
      </p:sp>
      <p:sp>
        <p:nvSpPr>
          <p:cNvPr id="56" name="Text 15">
            <a:extLst>
              <a:ext uri="{FF2B5EF4-FFF2-40B4-BE49-F238E27FC236}">
                <a16:creationId xmlns:a16="http://schemas.microsoft.com/office/drawing/2014/main" id="{989C11D9-AC23-BABC-5AC9-94C84AD79285}"/>
              </a:ext>
            </a:extLst>
          </p:cNvPr>
          <p:cNvSpPr/>
          <p:nvPr/>
        </p:nvSpPr>
        <p:spPr>
          <a:xfrm>
            <a:off x="6432519" y="6312408"/>
            <a:ext cx="1379551" cy="164592"/>
          </a:xfrm>
          <a:prstGeom prst="rect">
            <a:avLst/>
          </a:prstGeom>
          <a:noFill/>
          <a:ln/>
        </p:spPr>
        <p:txBody>
          <a:bodyPr wrap="square" lIns="0" tIns="0" rIns="0" bIns="0" rtlCol="0" anchor="ctr"/>
          <a:lstStyle/>
          <a:p>
            <a:r>
              <a:rPr lang="en-US" sz="1051">
                <a:solidFill>
                  <a:srgbClr val="667085"/>
                </a:solidFill>
                <a:latin typeface="Panton Light" pitchFamily="2" charset="77"/>
                <a:ea typeface="Arial" pitchFamily="34" charset="-122"/>
                <a:cs typeface="Arial" pitchFamily="34" charset="-120"/>
              </a:rPr>
              <a:t>vs. </a:t>
            </a:r>
            <a:r>
              <a:rPr lang="en-US" sz="1051" err="1">
                <a:solidFill>
                  <a:srgbClr val="667085"/>
                </a:solidFill>
                <a:latin typeface="Panton Light" pitchFamily="2" charset="77"/>
                <a:ea typeface="Arial" pitchFamily="34" charset="-122"/>
                <a:cs typeface="Arial" pitchFamily="34" charset="-120"/>
              </a:rPr>
              <a:t>Vorjahr</a:t>
            </a:r>
            <a:endParaRPr lang="en-US" sz="1051">
              <a:latin typeface="Panton Light" pitchFamily="2" charset="77"/>
            </a:endParaRPr>
          </a:p>
        </p:txBody>
      </p:sp>
      <p:sp>
        <p:nvSpPr>
          <p:cNvPr id="6" name="Textfeld 1">
            <a:extLst>
              <a:ext uri="{FF2B5EF4-FFF2-40B4-BE49-F238E27FC236}">
                <a16:creationId xmlns:a16="http://schemas.microsoft.com/office/drawing/2014/main" id="{746A68B1-CD6D-F1CE-87AB-74407DCB086A}"/>
              </a:ext>
            </a:extLst>
          </p:cNvPr>
          <p:cNvSpPr txBox="1"/>
          <p:nvPr/>
        </p:nvSpPr>
        <p:spPr>
          <a:xfrm>
            <a:off x="334800" y="6530400"/>
            <a:ext cx="10187835" cy="246221"/>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de-DE" sz="1000" dirty="0">
                <a:solidFill>
                  <a:prstClr val="black">
                    <a:lumMod val="50000"/>
                    <a:lumOff val="50000"/>
                  </a:prstClr>
                </a:solidFill>
                <a:latin typeface="Panton Light"/>
                <a:cs typeface="Arial"/>
              </a:rPr>
              <a:t>11.06.2026 | BVDVA Kongress 2026 | Quelle: </a:t>
            </a:r>
            <a:r>
              <a:rPr lang="de-DE" sz="1000" dirty="0" err="1">
                <a:solidFill>
                  <a:prstClr val="black">
                    <a:lumMod val="50000"/>
                    <a:lumOff val="50000"/>
                  </a:prstClr>
                </a:solidFill>
                <a:latin typeface="Panton Light"/>
                <a:cs typeface="Arial"/>
              </a:rPr>
              <a:t>DatamedIQ</a:t>
            </a:r>
            <a:r>
              <a:rPr lang="de-DE" sz="1000" dirty="0">
                <a:solidFill>
                  <a:prstClr val="black">
                    <a:lumMod val="50000"/>
                    <a:lumOff val="50000"/>
                  </a:prstClr>
                </a:solidFill>
                <a:latin typeface="Panton Light"/>
                <a:cs typeface="Arial"/>
              </a:rPr>
              <a:t> Recap Q1 2026</a:t>
            </a:r>
          </a:p>
        </p:txBody>
      </p:sp>
    </p:spTree>
    <p:extLst>
      <p:ext uri="{BB962C8B-B14F-4D97-AF65-F5344CB8AC3E}">
        <p14:creationId xmlns:p14="http://schemas.microsoft.com/office/powerpoint/2010/main" val="3646660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64479-2861-300A-43CC-C818B2B9C943}"/>
            </a:ext>
          </a:extLst>
        </p:cNvPr>
        <p:cNvGrpSpPr/>
        <p:nvPr/>
      </p:nvGrpSpPr>
      <p:grpSpPr>
        <a:xfrm>
          <a:off x="0" y="0"/>
          <a:ext cx="0" cy="0"/>
          <a:chOff x="0" y="0"/>
          <a:chExt cx="0" cy="0"/>
        </a:xfrm>
      </p:grpSpPr>
      <p:pic>
        <p:nvPicPr>
          <p:cNvPr id="5" name="Grafik 4" descr="Ein Bild, das Person, Menschliches Gesicht, Porträt, Haut enthält.&#10;&#10;Automatisch generierte Beschreibung">
            <a:extLst>
              <a:ext uri="{FF2B5EF4-FFF2-40B4-BE49-F238E27FC236}">
                <a16:creationId xmlns:a16="http://schemas.microsoft.com/office/drawing/2014/main" id="{6B16AEC0-D9AC-E02B-7E33-492703C6CCC5}"/>
              </a:ext>
            </a:extLst>
          </p:cNvPr>
          <p:cNvPicPr>
            <a:picLocks noChangeAspect="1"/>
          </p:cNvPicPr>
          <p:nvPr/>
        </p:nvPicPr>
        <p:blipFill>
          <a:blip r:embed="rId3">
            <a:extLst>
              <a:ext uri="{28A0092B-C50C-407E-A947-70E740481C1C}">
                <a14:useLocalDpi xmlns:a14="http://schemas.microsoft.com/office/drawing/2010/main" val="0"/>
              </a:ext>
            </a:extLst>
          </a:blip>
          <a:srcRect t="-639" r="19032" b="901"/>
          <a:stretch/>
        </p:blipFill>
        <p:spPr>
          <a:xfrm>
            <a:off x="0" y="-143434"/>
            <a:ext cx="14289741" cy="7019481"/>
          </a:xfrm>
          <a:prstGeom prst="rect">
            <a:avLst/>
          </a:prstGeom>
        </p:spPr>
      </p:pic>
      <p:sp>
        <p:nvSpPr>
          <p:cNvPr id="2" name="TextBox 1">
            <a:extLst>
              <a:ext uri="{FF2B5EF4-FFF2-40B4-BE49-F238E27FC236}">
                <a16:creationId xmlns:a16="http://schemas.microsoft.com/office/drawing/2014/main" id="{C93EF366-6BE4-5F7E-0B52-BA32620505BD}"/>
              </a:ext>
            </a:extLst>
          </p:cNvPr>
          <p:cNvSpPr txBox="1"/>
          <p:nvPr/>
        </p:nvSpPr>
        <p:spPr>
          <a:xfrm>
            <a:off x="-482600" y="2679700"/>
            <a:ext cx="184731" cy="300210"/>
          </a:xfrm>
          <a:prstGeom prst="rect">
            <a:avLst/>
          </a:prstGeom>
          <a:noFill/>
        </p:spPr>
        <p:txBody>
          <a:bodyPr wrap="none" rtlCol="0">
            <a:spAutoFit/>
          </a:bodyPr>
          <a:lstStyle/>
          <a:p>
            <a:endParaRPr lang="en-DE" sz="1351"/>
          </a:p>
        </p:txBody>
      </p:sp>
      <p:sp>
        <p:nvSpPr>
          <p:cNvPr id="10" name="Title 1">
            <a:extLst>
              <a:ext uri="{FF2B5EF4-FFF2-40B4-BE49-F238E27FC236}">
                <a16:creationId xmlns:a16="http://schemas.microsoft.com/office/drawing/2014/main" id="{D08D631A-B9BD-ECEE-53DD-12209AF64405}"/>
              </a:ext>
            </a:extLst>
          </p:cNvPr>
          <p:cNvSpPr txBox="1">
            <a:spLocks/>
          </p:cNvSpPr>
          <p:nvPr/>
        </p:nvSpPr>
        <p:spPr>
          <a:xfrm>
            <a:off x="605087" y="4113839"/>
            <a:ext cx="11748279" cy="1641504"/>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e-DE" sz="5500" b="1" dirty="0">
                <a:solidFill>
                  <a:srgbClr val="3ECF8E"/>
                </a:solidFill>
                <a:highlight>
                  <a:srgbClr val="F9F9F9"/>
                </a:highlight>
                <a:latin typeface="Panton SemiBold" pitchFamily="2" charset="77"/>
                <a:cs typeface="Arial"/>
              </a:rPr>
              <a:t>Verbrauchertrends</a:t>
            </a:r>
            <a:r>
              <a:rPr lang="de-DE" sz="5500" b="1" dirty="0">
                <a:solidFill>
                  <a:srgbClr val="053D4F"/>
                </a:solidFill>
                <a:highlight>
                  <a:srgbClr val="F9F9F9"/>
                </a:highlight>
                <a:latin typeface="Panton SemiBold" pitchFamily="2" charset="77"/>
                <a:cs typeface="Arial"/>
              </a:rPr>
              <a:t> &amp; </a:t>
            </a:r>
            <a:br>
              <a:rPr lang="de-DE" sz="5500" b="1" dirty="0">
                <a:solidFill>
                  <a:srgbClr val="053D4F"/>
                </a:solidFill>
                <a:highlight>
                  <a:srgbClr val="F9F9F9"/>
                </a:highlight>
                <a:latin typeface="Panton SemiBold" pitchFamily="2" charset="77"/>
                <a:cs typeface="Arial"/>
              </a:rPr>
            </a:br>
            <a:r>
              <a:rPr lang="de-DE" sz="5500" b="1" dirty="0">
                <a:solidFill>
                  <a:srgbClr val="053D4F"/>
                </a:solidFill>
                <a:highlight>
                  <a:srgbClr val="F9F9F9"/>
                </a:highlight>
                <a:latin typeface="Panton SemiBold" pitchFamily="2" charset="77"/>
                <a:cs typeface="Arial"/>
              </a:rPr>
              <a:t>digitale </a:t>
            </a:r>
            <a:r>
              <a:rPr lang="de-DE" sz="5500" b="1" dirty="0">
                <a:solidFill>
                  <a:srgbClr val="3DCF8E"/>
                </a:solidFill>
                <a:highlight>
                  <a:srgbClr val="F9F9F9"/>
                </a:highlight>
                <a:latin typeface="Panton SemiBold" pitchFamily="2" charset="77"/>
                <a:cs typeface="Arial"/>
              </a:rPr>
              <a:t>Selbstversorgung</a:t>
            </a:r>
          </a:p>
        </p:txBody>
      </p:sp>
    </p:spTree>
    <p:extLst>
      <p:ext uri="{BB962C8B-B14F-4D97-AF65-F5344CB8AC3E}">
        <p14:creationId xmlns:p14="http://schemas.microsoft.com/office/powerpoint/2010/main" val="335106957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BD90C-4241-F355-92C3-E5F34E7FDE82}"/>
            </a:ext>
          </a:extLst>
        </p:cNvPr>
        <p:cNvGrpSpPr/>
        <p:nvPr/>
      </p:nvGrpSpPr>
      <p:grpSpPr>
        <a:xfrm>
          <a:off x="0" y="0"/>
          <a:ext cx="0" cy="0"/>
          <a:chOff x="0" y="0"/>
          <a:chExt cx="0" cy="0"/>
        </a:xfrm>
      </p:grpSpPr>
      <p:sp>
        <p:nvSpPr>
          <p:cNvPr id="17" name="Textfeld 16">
            <a:extLst>
              <a:ext uri="{FF2B5EF4-FFF2-40B4-BE49-F238E27FC236}">
                <a16:creationId xmlns:a16="http://schemas.microsoft.com/office/drawing/2014/main" id="{C6E5BD10-23DE-42AC-EDF7-6861F3D61609}"/>
              </a:ext>
            </a:extLst>
          </p:cNvPr>
          <p:cNvSpPr txBox="1"/>
          <p:nvPr/>
        </p:nvSpPr>
        <p:spPr>
          <a:xfrm>
            <a:off x="360001" y="568800"/>
            <a:ext cx="10497031" cy="806400"/>
          </a:xfrm>
          <a:prstGeom prst="rect">
            <a:avLst/>
          </a:prstGeom>
        </p:spPr>
        <p:txBody>
          <a:bodyPr vert="horz" lIns="91440" tIns="45720" rIns="91440" bIns="45720" rtlCol="0" anchor="ctr">
            <a:noAutofit/>
          </a:bodyPr>
          <a:lstStyle>
            <a:defPPr>
              <a:defRPr lang="en-US"/>
            </a:defPPr>
            <a:lvl1pPr defTabSz="914400">
              <a:lnSpc>
                <a:spcPct val="100000"/>
              </a:lnSpc>
              <a:spcBef>
                <a:spcPct val="0"/>
              </a:spcBef>
              <a:buNone/>
              <a:defRPr sz="1600" b="1" i="0">
                <a:solidFill>
                  <a:srgbClr val="053D4F"/>
                </a:solidFill>
                <a:latin typeface="Panton SemiBold"/>
                <a:ea typeface="+mj-ea"/>
                <a:cs typeface="+mj-cs"/>
              </a:defRPr>
            </a:lvl1pPr>
          </a:lstStyle>
          <a:p>
            <a:endParaRPr lang="de-DE"/>
          </a:p>
        </p:txBody>
      </p:sp>
      <p:sp>
        <p:nvSpPr>
          <p:cNvPr id="21" name="Title 1">
            <a:extLst>
              <a:ext uri="{FF2B5EF4-FFF2-40B4-BE49-F238E27FC236}">
                <a16:creationId xmlns:a16="http://schemas.microsoft.com/office/drawing/2014/main" id="{9A772559-FD52-633F-0601-967F480C082E}"/>
              </a:ext>
            </a:extLst>
          </p:cNvPr>
          <p:cNvSpPr txBox="1">
            <a:spLocks/>
          </p:cNvSpPr>
          <p:nvPr/>
        </p:nvSpPr>
        <p:spPr>
          <a:xfrm>
            <a:off x="356262" y="210745"/>
            <a:ext cx="11507188" cy="12024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4000" b="1" dirty="0" err="1">
                <a:solidFill>
                  <a:schemeClr val="tx1">
                    <a:lumMod val="75000"/>
                    <a:lumOff val="25000"/>
                  </a:schemeClr>
                </a:solidFill>
                <a:latin typeface="Panton SemiBold" pitchFamily="2" charset="77"/>
                <a:cs typeface="Arial"/>
              </a:rPr>
              <a:t>Während</a:t>
            </a:r>
            <a:r>
              <a:rPr lang="en-GB" sz="4000" b="1" dirty="0">
                <a:solidFill>
                  <a:srgbClr val="3DCF8E"/>
                </a:solidFill>
                <a:latin typeface="Panton SemiBold" pitchFamily="2" charset="77"/>
                <a:cs typeface="Arial"/>
              </a:rPr>
              <a:t> </a:t>
            </a:r>
            <a:r>
              <a:rPr lang="en-GB" sz="4000" b="1" dirty="0" err="1">
                <a:solidFill>
                  <a:srgbClr val="3DCF8E"/>
                </a:solidFill>
                <a:latin typeface="Panton SemiBold" pitchFamily="2" charset="77"/>
                <a:cs typeface="Arial"/>
              </a:rPr>
              <a:t>Absätze</a:t>
            </a:r>
            <a:r>
              <a:rPr lang="en-GB" sz="4000" b="1" dirty="0">
                <a:solidFill>
                  <a:srgbClr val="3DCF8E"/>
                </a:solidFill>
                <a:latin typeface="Panton SemiBold" pitchFamily="2" charset="77"/>
                <a:cs typeface="Arial"/>
              </a:rPr>
              <a:t> </a:t>
            </a:r>
            <a:r>
              <a:rPr lang="en-GB" sz="4000" b="1" dirty="0" err="1">
                <a:solidFill>
                  <a:srgbClr val="3DCF8E"/>
                </a:solidFill>
                <a:latin typeface="Panton SemiBold" pitchFamily="2" charset="77"/>
                <a:cs typeface="Arial"/>
              </a:rPr>
              <a:t>sinken</a:t>
            </a:r>
            <a:r>
              <a:rPr lang="en-GB" sz="4000" b="1" dirty="0">
                <a:solidFill>
                  <a:srgbClr val="3DCF8E"/>
                </a:solidFill>
                <a:latin typeface="Panton SemiBold" pitchFamily="2" charset="77"/>
                <a:cs typeface="Arial"/>
              </a:rPr>
              <a:t>, </a:t>
            </a:r>
            <a:r>
              <a:rPr lang="en-GB" sz="4000" b="1" dirty="0" err="1">
                <a:solidFill>
                  <a:schemeClr val="tx1">
                    <a:lumMod val="75000"/>
                    <a:lumOff val="25000"/>
                  </a:schemeClr>
                </a:solidFill>
                <a:latin typeface="Panton SemiBold" pitchFamily="2" charset="77"/>
                <a:cs typeface="Arial"/>
              </a:rPr>
              <a:t>stabilisieren</a:t>
            </a:r>
            <a:r>
              <a:rPr lang="en-GB" sz="4000" b="1" dirty="0">
                <a:solidFill>
                  <a:schemeClr val="tx1">
                    <a:lumMod val="75000"/>
                    <a:lumOff val="25000"/>
                  </a:schemeClr>
                </a:solidFill>
                <a:latin typeface="Panton SemiBold" pitchFamily="2" charset="77"/>
                <a:cs typeface="Arial"/>
              </a:rPr>
              <a:t> die</a:t>
            </a:r>
            <a:r>
              <a:rPr lang="en-GB" sz="4000" b="1" dirty="0">
                <a:solidFill>
                  <a:srgbClr val="3DCF8E"/>
                </a:solidFill>
                <a:latin typeface="Panton SemiBold" pitchFamily="2" charset="77"/>
                <a:cs typeface="Arial"/>
              </a:rPr>
              <a:t> </a:t>
            </a:r>
            <a:r>
              <a:rPr lang="en-GB" sz="4000" b="1" dirty="0" err="1">
                <a:solidFill>
                  <a:srgbClr val="3DCF8E"/>
                </a:solidFill>
                <a:latin typeface="Panton SemiBold" pitchFamily="2" charset="77"/>
                <a:cs typeface="Arial"/>
              </a:rPr>
              <a:t>höheren</a:t>
            </a:r>
            <a:r>
              <a:rPr lang="en-GB" sz="4000" b="1" dirty="0">
                <a:solidFill>
                  <a:srgbClr val="3DCF8E"/>
                </a:solidFill>
                <a:latin typeface="Panton SemiBold" pitchFamily="2" charset="77"/>
                <a:cs typeface="Arial"/>
              </a:rPr>
              <a:t> </a:t>
            </a:r>
            <a:r>
              <a:rPr lang="en-GB" sz="4000" b="1" dirty="0" err="1">
                <a:solidFill>
                  <a:srgbClr val="3DCF8E"/>
                </a:solidFill>
                <a:latin typeface="Panton SemiBold" pitchFamily="2" charset="77"/>
                <a:cs typeface="Arial"/>
              </a:rPr>
              <a:t>Preise</a:t>
            </a:r>
            <a:r>
              <a:rPr lang="en-GB" sz="4000" b="1" dirty="0">
                <a:solidFill>
                  <a:srgbClr val="3DCF8E"/>
                </a:solidFill>
                <a:latin typeface="Panton SemiBold" pitchFamily="2" charset="77"/>
                <a:cs typeface="Arial"/>
              </a:rPr>
              <a:t> </a:t>
            </a:r>
            <a:r>
              <a:rPr lang="en-GB" sz="4000" b="1" dirty="0">
                <a:solidFill>
                  <a:schemeClr val="tx1">
                    <a:lumMod val="75000"/>
                    <a:lumOff val="25000"/>
                  </a:schemeClr>
                </a:solidFill>
                <a:latin typeface="Panton SemiBold" pitchFamily="2" charset="77"/>
                <a:cs typeface="Arial"/>
              </a:rPr>
              <a:t>das </a:t>
            </a:r>
            <a:r>
              <a:rPr lang="en-GB" sz="4000" b="1" dirty="0" err="1">
                <a:solidFill>
                  <a:schemeClr val="tx1">
                    <a:lumMod val="75000"/>
                    <a:lumOff val="25000"/>
                  </a:schemeClr>
                </a:solidFill>
                <a:latin typeface="Panton SemiBold" pitchFamily="2" charset="77"/>
                <a:cs typeface="Arial"/>
              </a:rPr>
              <a:t>Wachstum</a:t>
            </a:r>
            <a:br>
              <a:rPr lang="en-GB" sz="4000" b="1" dirty="0">
                <a:solidFill>
                  <a:srgbClr val="3DCF8E"/>
                </a:solidFill>
                <a:latin typeface="Panton SemiBold" pitchFamily="2" charset="77"/>
                <a:cs typeface="Arial"/>
              </a:rPr>
            </a:br>
            <a:endParaRPr lang="en-DE" sz="4000" dirty="0">
              <a:solidFill>
                <a:srgbClr val="053D4F"/>
              </a:solidFill>
              <a:latin typeface="Panton" pitchFamily="2" charset="77"/>
            </a:endParaRPr>
          </a:p>
        </p:txBody>
      </p:sp>
      <p:pic>
        <p:nvPicPr>
          <p:cNvPr id="2" name="Grafik 1" descr="Einkaufskorb Silhouette">
            <a:extLst>
              <a:ext uri="{FF2B5EF4-FFF2-40B4-BE49-F238E27FC236}">
                <a16:creationId xmlns:a16="http://schemas.microsoft.com/office/drawing/2014/main" id="{D4FB2217-D175-9571-B24D-B309A18D3139}"/>
              </a:ext>
            </a:extLst>
          </p:cNvPr>
          <p:cNvPicPr>
            <a:picLocks/>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7421" y="3585869"/>
            <a:ext cx="720000" cy="720000"/>
          </a:xfrm>
          <a:prstGeom prst="rect">
            <a:avLst/>
          </a:prstGeom>
        </p:spPr>
      </p:pic>
      <p:pic>
        <p:nvPicPr>
          <p:cNvPr id="4" name="Grafik 3" descr="E-Commerce Silhouette">
            <a:extLst>
              <a:ext uri="{FF2B5EF4-FFF2-40B4-BE49-F238E27FC236}">
                <a16:creationId xmlns:a16="http://schemas.microsoft.com/office/drawing/2014/main" id="{F2BE899B-78FD-5E14-7B5A-66B7B2BBC0E9}"/>
              </a:ext>
            </a:extLst>
          </p:cNvPr>
          <p:cNvPicPr>
            <a:picLocks/>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47527" y="3637060"/>
            <a:ext cx="720000" cy="720000"/>
          </a:xfrm>
          <a:prstGeom prst="rect">
            <a:avLst/>
          </a:prstGeom>
        </p:spPr>
      </p:pic>
      <p:pic>
        <p:nvPicPr>
          <p:cNvPr id="5" name="Grafik 4" descr="Benutzer Silhouette">
            <a:extLst>
              <a:ext uri="{FF2B5EF4-FFF2-40B4-BE49-F238E27FC236}">
                <a16:creationId xmlns:a16="http://schemas.microsoft.com/office/drawing/2014/main" id="{E23191E3-EC0E-2DB2-EFB7-51AD46D1422F}"/>
              </a:ext>
            </a:extLst>
          </p:cNvPr>
          <p:cNvPicPr>
            <a:picLocks/>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5373" y="1771899"/>
            <a:ext cx="720000" cy="720000"/>
          </a:xfrm>
          <a:prstGeom prst="rect">
            <a:avLst/>
          </a:prstGeom>
        </p:spPr>
      </p:pic>
      <p:pic>
        <p:nvPicPr>
          <p:cNvPr id="6" name="Grafik 5" descr="Münzen">
            <a:extLst>
              <a:ext uri="{FF2B5EF4-FFF2-40B4-BE49-F238E27FC236}">
                <a16:creationId xmlns:a16="http://schemas.microsoft.com/office/drawing/2014/main" id="{872E02FB-7E80-A2A0-6546-9BC2E8D0E418}"/>
              </a:ext>
            </a:extLst>
          </p:cNvPr>
          <p:cNvPicPr>
            <a:picLocks/>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85167" y="5121592"/>
            <a:ext cx="720000" cy="720000"/>
          </a:xfrm>
          <a:prstGeom prst="rect">
            <a:avLst/>
          </a:prstGeom>
        </p:spPr>
      </p:pic>
      <p:pic>
        <p:nvPicPr>
          <p:cNvPr id="12" name="Grafik 11" descr="Medizin Silhouette">
            <a:extLst>
              <a:ext uri="{FF2B5EF4-FFF2-40B4-BE49-F238E27FC236}">
                <a16:creationId xmlns:a16="http://schemas.microsoft.com/office/drawing/2014/main" id="{ABD7C1CC-1F16-5C31-43BE-3AC122832ABC}"/>
              </a:ext>
            </a:extLst>
          </p:cNvPr>
          <p:cNvPicPr>
            <a:picLocks/>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0315" y="5183161"/>
            <a:ext cx="720000" cy="720000"/>
          </a:xfrm>
          <a:prstGeom prst="rect">
            <a:avLst/>
          </a:prstGeom>
        </p:spPr>
      </p:pic>
      <p:grpSp>
        <p:nvGrpSpPr>
          <p:cNvPr id="20" name="Gruppieren 19">
            <a:extLst>
              <a:ext uri="{FF2B5EF4-FFF2-40B4-BE49-F238E27FC236}">
                <a16:creationId xmlns:a16="http://schemas.microsoft.com/office/drawing/2014/main" id="{DD6F0F52-CF59-3EC0-876B-D2B602C76068}"/>
              </a:ext>
            </a:extLst>
          </p:cNvPr>
          <p:cNvGrpSpPr>
            <a:grpSpLocks/>
          </p:cNvGrpSpPr>
          <p:nvPr/>
        </p:nvGrpSpPr>
        <p:grpSpPr>
          <a:xfrm>
            <a:off x="1601999" y="1486800"/>
            <a:ext cx="8935200" cy="4470293"/>
            <a:chOff x="0" y="0"/>
            <a:chExt cx="11681744" cy="5945967"/>
          </a:xfrm>
        </p:grpSpPr>
        <p:grpSp>
          <p:nvGrpSpPr>
            <p:cNvPr id="23" name="Gruppieren 22">
              <a:extLst>
                <a:ext uri="{FF2B5EF4-FFF2-40B4-BE49-F238E27FC236}">
                  <a16:creationId xmlns:a16="http://schemas.microsoft.com/office/drawing/2014/main" id="{5DFCEBF6-FE76-55BC-70ED-F016F0762D34}"/>
                </a:ext>
              </a:extLst>
            </p:cNvPr>
            <p:cNvGrpSpPr/>
            <p:nvPr/>
          </p:nvGrpSpPr>
          <p:grpSpPr>
            <a:xfrm>
              <a:off x="0" y="3789371"/>
              <a:ext cx="8822916" cy="2156596"/>
              <a:chOff x="0" y="3789371"/>
              <a:chExt cx="8822916" cy="2156596"/>
            </a:xfrm>
          </p:grpSpPr>
          <p:cxnSp>
            <p:nvCxnSpPr>
              <p:cNvPr id="84" name="Gewinkelte Verbindung 83">
                <a:extLst>
                  <a:ext uri="{FF2B5EF4-FFF2-40B4-BE49-F238E27FC236}">
                    <a16:creationId xmlns:a16="http://schemas.microsoft.com/office/drawing/2014/main" id="{0AABCD40-E433-20BA-4096-9EB511E9BCED}"/>
                  </a:ext>
                </a:extLst>
              </p:cNvPr>
              <p:cNvCxnSpPr>
                <a:cxnSpLocks/>
              </p:cNvCxnSpPr>
              <p:nvPr/>
            </p:nvCxnSpPr>
            <p:spPr>
              <a:xfrm rot="5400000" flipH="1" flipV="1">
                <a:off x="2596866" y="2738133"/>
                <a:ext cx="750600" cy="2853076"/>
              </a:xfrm>
              <a:prstGeom prst="bentConnector3">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Gewinkelte Verbindung 84">
                <a:extLst>
                  <a:ext uri="{FF2B5EF4-FFF2-40B4-BE49-F238E27FC236}">
                    <a16:creationId xmlns:a16="http://schemas.microsoft.com/office/drawing/2014/main" id="{2930545F-C34E-F509-2AAB-BEFB72CE66FC}"/>
                  </a:ext>
                </a:extLst>
              </p:cNvPr>
              <p:cNvCxnSpPr>
                <a:cxnSpLocks/>
              </p:cNvCxnSpPr>
              <p:nvPr/>
            </p:nvCxnSpPr>
            <p:spPr>
              <a:xfrm rot="16200000" flipV="1">
                <a:off x="5452872" y="2738134"/>
                <a:ext cx="750600" cy="2853076"/>
              </a:xfrm>
              <a:prstGeom prst="bentConnector3">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6" name="Abgerundetes Rechteck 85">
                <a:extLst>
                  <a:ext uri="{FF2B5EF4-FFF2-40B4-BE49-F238E27FC236}">
                    <a16:creationId xmlns:a16="http://schemas.microsoft.com/office/drawing/2014/main" id="{27047637-0EF6-77BC-3EE4-A0E93188A9C0}"/>
                  </a:ext>
                </a:extLst>
              </p:cNvPr>
              <p:cNvSpPr/>
              <p:nvPr/>
            </p:nvSpPr>
            <p:spPr>
              <a:xfrm>
                <a:off x="1412" y="5233414"/>
                <a:ext cx="1545417"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a:solidFill>
                      <a:srgbClr val="053D4F"/>
                    </a:solidFill>
                    <a:latin typeface="Panton Light" pitchFamily="2" charset="77"/>
                  </a:rPr>
                  <a:t>3,02</a:t>
                </a:r>
              </a:p>
            </p:txBody>
          </p:sp>
          <p:sp>
            <p:nvSpPr>
              <p:cNvPr id="87" name="Abgerundetes Rechteck 86">
                <a:extLst>
                  <a:ext uri="{FF2B5EF4-FFF2-40B4-BE49-F238E27FC236}">
                    <a16:creationId xmlns:a16="http://schemas.microsoft.com/office/drawing/2014/main" id="{EB252E07-7D95-F840-4698-64619E5C2B1C}"/>
                  </a:ext>
                </a:extLst>
              </p:cNvPr>
              <p:cNvSpPr/>
              <p:nvPr/>
            </p:nvSpPr>
            <p:spPr>
              <a:xfrm>
                <a:off x="1545418" y="5233414"/>
                <a:ext cx="1545417"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a:solidFill>
                      <a:srgbClr val="053D4F"/>
                    </a:solidFill>
                    <a:latin typeface="Panton Light" pitchFamily="2" charset="77"/>
                  </a:rPr>
                  <a:t>2,97</a:t>
                </a:r>
              </a:p>
            </p:txBody>
          </p:sp>
          <p:sp>
            <p:nvSpPr>
              <p:cNvPr id="88" name="Abgerundetes Rechteck 87">
                <a:extLst>
                  <a:ext uri="{FF2B5EF4-FFF2-40B4-BE49-F238E27FC236}">
                    <a16:creationId xmlns:a16="http://schemas.microsoft.com/office/drawing/2014/main" id="{A839B686-8704-96C1-A9A1-44ABC3295438}"/>
                  </a:ext>
                </a:extLst>
              </p:cNvPr>
              <p:cNvSpPr/>
              <p:nvPr/>
            </p:nvSpPr>
            <p:spPr>
              <a:xfrm>
                <a:off x="1414" y="5595687"/>
                <a:ext cx="1545417"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a:solidFill>
                      <a:srgbClr val="C00000"/>
                    </a:solidFill>
                    <a:latin typeface="Panton Light" pitchFamily="2" charset="77"/>
                  </a:rPr>
                  <a:t>-0,05</a:t>
                </a:r>
              </a:p>
            </p:txBody>
          </p:sp>
          <p:sp>
            <p:nvSpPr>
              <p:cNvPr id="89" name="Abgerundetes Rechteck 88">
                <a:extLst>
                  <a:ext uri="{FF2B5EF4-FFF2-40B4-BE49-F238E27FC236}">
                    <a16:creationId xmlns:a16="http://schemas.microsoft.com/office/drawing/2014/main" id="{C07AF738-C09F-C2DF-7E07-288C1B7C38D3}"/>
                  </a:ext>
                </a:extLst>
              </p:cNvPr>
              <p:cNvSpPr/>
              <p:nvPr/>
            </p:nvSpPr>
            <p:spPr>
              <a:xfrm>
                <a:off x="1545418" y="5595687"/>
                <a:ext cx="1545417"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a:solidFill>
                      <a:srgbClr val="C00000"/>
                    </a:solidFill>
                    <a:latin typeface="Panton Light" pitchFamily="2" charset="77"/>
                  </a:rPr>
                  <a:t>-1,6%</a:t>
                </a:r>
              </a:p>
            </p:txBody>
          </p:sp>
          <p:sp>
            <p:nvSpPr>
              <p:cNvPr id="90" name="Rechteck 89">
                <a:extLst>
                  <a:ext uri="{FF2B5EF4-FFF2-40B4-BE49-F238E27FC236}">
                    <a16:creationId xmlns:a16="http://schemas.microsoft.com/office/drawing/2014/main" id="{EADFBCD9-B94F-2770-0B13-C384405F2894}"/>
                  </a:ext>
                </a:extLst>
              </p:cNvPr>
              <p:cNvSpPr/>
              <p:nvPr/>
            </p:nvSpPr>
            <p:spPr>
              <a:xfrm>
                <a:off x="0" y="4554056"/>
                <a:ext cx="3090833" cy="640083"/>
              </a:xfrm>
              <a:prstGeom prst="rect">
                <a:avLst/>
              </a:prstGeom>
              <a:solidFill>
                <a:srgbClr val="053D4F"/>
              </a:solidFill>
              <a:ln w="12700">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2700" tIns="12700" rIns="9144" bIns="1270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888978">
                  <a:lnSpc>
                    <a:spcPct val="90000"/>
                  </a:lnSpc>
                  <a:spcBef>
                    <a:spcPct val="0"/>
                  </a:spcBef>
                  <a:spcAft>
                    <a:spcPct val="35000"/>
                  </a:spcAft>
                </a:pPr>
                <a:r>
                  <a:rPr lang="de-DE" sz="1200">
                    <a:solidFill>
                      <a:schemeClr val="bg1"/>
                    </a:solidFill>
                    <a:latin typeface="Panton Light" pitchFamily="2" charset="77"/>
                  </a:rPr>
                  <a:t>ø-Absatz pro Warenkorb </a:t>
                </a:r>
              </a:p>
              <a:p>
                <a:pPr algn="ctr" defTabSz="888978">
                  <a:lnSpc>
                    <a:spcPct val="90000"/>
                  </a:lnSpc>
                  <a:spcBef>
                    <a:spcPct val="0"/>
                  </a:spcBef>
                  <a:spcAft>
                    <a:spcPct val="35000"/>
                  </a:spcAft>
                </a:pPr>
                <a:r>
                  <a:rPr lang="de-DE" sz="1200">
                    <a:solidFill>
                      <a:schemeClr val="bg1"/>
                    </a:solidFill>
                    <a:latin typeface="Panton Light" pitchFamily="2" charset="77"/>
                  </a:rPr>
                  <a:t>je Shopper*in in Stk</a:t>
                </a:r>
              </a:p>
            </p:txBody>
          </p:sp>
          <p:sp>
            <p:nvSpPr>
              <p:cNvPr id="91" name="Abgerundetes Rechteck 90">
                <a:extLst>
                  <a:ext uri="{FF2B5EF4-FFF2-40B4-BE49-F238E27FC236}">
                    <a16:creationId xmlns:a16="http://schemas.microsoft.com/office/drawing/2014/main" id="{7F2C71D6-85D0-FE17-621A-FCE633A4D7AA}"/>
                  </a:ext>
                </a:extLst>
              </p:cNvPr>
              <p:cNvSpPr/>
              <p:nvPr/>
            </p:nvSpPr>
            <p:spPr>
              <a:xfrm>
                <a:off x="5733496" y="5233414"/>
                <a:ext cx="1545415"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de-DE" sz="1200">
                    <a:solidFill>
                      <a:srgbClr val="053D4F"/>
                    </a:solidFill>
                    <a:latin typeface="Panton Light" pitchFamily="2" charset="77"/>
                  </a:rPr>
                  <a:t>14,23 €</a:t>
                </a:r>
              </a:p>
            </p:txBody>
          </p:sp>
          <p:sp>
            <p:nvSpPr>
              <p:cNvPr id="92" name="Abgerundetes Rechteck 91">
                <a:extLst>
                  <a:ext uri="{FF2B5EF4-FFF2-40B4-BE49-F238E27FC236}">
                    <a16:creationId xmlns:a16="http://schemas.microsoft.com/office/drawing/2014/main" id="{FC4526D6-3AAF-D164-7E2D-88E75B080DC3}"/>
                  </a:ext>
                </a:extLst>
              </p:cNvPr>
              <p:cNvSpPr/>
              <p:nvPr/>
            </p:nvSpPr>
            <p:spPr>
              <a:xfrm>
                <a:off x="7277501" y="5233414"/>
                <a:ext cx="1545415"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de-DE" sz="1200">
                    <a:solidFill>
                      <a:srgbClr val="053D4F"/>
                    </a:solidFill>
                    <a:latin typeface="Panton Light" pitchFamily="2" charset="77"/>
                  </a:rPr>
                  <a:t>14,56 €</a:t>
                </a:r>
              </a:p>
            </p:txBody>
          </p:sp>
          <p:sp>
            <p:nvSpPr>
              <p:cNvPr id="93" name="Abgerundetes Rechteck 92">
                <a:extLst>
                  <a:ext uri="{FF2B5EF4-FFF2-40B4-BE49-F238E27FC236}">
                    <a16:creationId xmlns:a16="http://schemas.microsoft.com/office/drawing/2014/main" id="{132EB09D-2945-A0DA-A10A-A8B91D031A50}"/>
                  </a:ext>
                </a:extLst>
              </p:cNvPr>
              <p:cNvSpPr/>
              <p:nvPr/>
            </p:nvSpPr>
            <p:spPr>
              <a:xfrm>
                <a:off x="5733496" y="5595687"/>
                <a:ext cx="1545415"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a:solidFill>
                      <a:srgbClr val="3DCF8E"/>
                    </a:solidFill>
                    <a:latin typeface="Panton Light" pitchFamily="2" charset="77"/>
                  </a:rPr>
                  <a:t>+0,33 €</a:t>
                </a:r>
              </a:p>
            </p:txBody>
          </p:sp>
          <p:sp>
            <p:nvSpPr>
              <p:cNvPr id="94" name="Abgerundetes Rechteck 93">
                <a:extLst>
                  <a:ext uri="{FF2B5EF4-FFF2-40B4-BE49-F238E27FC236}">
                    <a16:creationId xmlns:a16="http://schemas.microsoft.com/office/drawing/2014/main" id="{339C6794-25B6-2699-4E65-08D2CE5085CE}"/>
                  </a:ext>
                </a:extLst>
              </p:cNvPr>
              <p:cNvSpPr/>
              <p:nvPr/>
            </p:nvSpPr>
            <p:spPr>
              <a:xfrm>
                <a:off x="7277501" y="5595687"/>
                <a:ext cx="1545415"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a:solidFill>
                      <a:srgbClr val="3DCF8E"/>
                    </a:solidFill>
                    <a:latin typeface="Panton Light" pitchFamily="2" charset="77"/>
                  </a:rPr>
                  <a:t>+2,3%</a:t>
                </a:r>
              </a:p>
            </p:txBody>
          </p:sp>
          <p:sp>
            <p:nvSpPr>
              <p:cNvPr id="95" name="Rechteck 94">
                <a:extLst>
                  <a:ext uri="{FF2B5EF4-FFF2-40B4-BE49-F238E27FC236}">
                    <a16:creationId xmlns:a16="http://schemas.microsoft.com/office/drawing/2014/main" id="{039EC704-E911-9B39-E854-1E94C73B4B6B}"/>
                  </a:ext>
                </a:extLst>
              </p:cNvPr>
              <p:cNvSpPr/>
              <p:nvPr/>
            </p:nvSpPr>
            <p:spPr>
              <a:xfrm>
                <a:off x="5732084" y="4554056"/>
                <a:ext cx="3090832" cy="640081"/>
              </a:xfrm>
              <a:prstGeom prst="rect">
                <a:avLst/>
              </a:prstGeom>
              <a:solidFill>
                <a:srgbClr val="053D4F"/>
              </a:solidFill>
              <a:ln w="12700">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2700" tIns="12700" rIns="9144" bIns="1270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888978">
                  <a:lnSpc>
                    <a:spcPct val="90000"/>
                  </a:lnSpc>
                  <a:spcBef>
                    <a:spcPct val="0"/>
                  </a:spcBef>
                  <a:spcAft>
                    <a:spcPct val="35000"/>
                  </a:spcAft>
                </a:pPr>
                <a:r>
                  <a:rPr lang="de-DE" sz="1200">
                    <a:solidFill>
                      <a:schemeClr val="bg1"/>
                    </a:solidFill>
                    <a:latin typeface="Panton Light" pitchFamily="2" charset="77"/>
                  </a:rPr>
                  <a:t>ø-Preis pro Artikel </a:t>
                </a:r>
              </a:p>
              <a:p>
                <a:pPr algn="ctr" defTabSz="888978">
                  <a:lnSpc>
                    <a:spcPct val="90000"/>
                  </a:lnSpc>
                  <a:spcBef>
                    <a:spcPct val="0"/>
                  </a:spcBef>
                  <a:spcAft>
                    <a:spcPct val="35000"/>
                  </a:spcAft>
                </a:pPr>
                <a:r>
                  <a:rPr lang="de-DE" sz="1200">
                    <a:solidFill>
                      <a:schemeClr val="bg1"/>
                    </a:solidFill>
                    <a:latin typeface="Panton Light" pitchFamily="2" charset="77"/>
                  </a:rPr>
                  <a:t>je Shopper*in in €</a:t>
                </a:r>
              </a:p>
            </p:txBody>
          </p:sp>
          <p:sp>
            <p:nvSpPr>
              <p:cNvPr id="96" name="Oval 95">
                <a:extLst>
                  <a:ext uri="{FF2B5EF4-FFF2-40B4-BE49-F238E27FC236}">
                    <a16:creationId xmlns:a16="http://schemas.microsoft.com/office/drawing/2014/main" id="{6CD651CA-AE9B-9002-5831-8A0C2B0E8C6F}"/>
                  </a:ext>
                </a:extLst>
              </p:cNvPr>
              <p:cNvSpPr>
                <a:spLocks/>
              </p:cNvSpPr>
              <p:nvPr/>
            </p:nvSpPr>
            <p:spPr>
              <a:xfrm>
                <a:off x="4173761" y="5186103"/>
                <a:ext cx="457200" cy="45720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2400">
                    <a:solidFill>
                      <a:schemeClr val="bg1"/>
                    </a:solidFill>
                    <a:latin typeface="Panton Light" pitchFamily="2" charset="77"/>
                  </a:rPr>
                  <a:t>x</a:t>
                </a:r>
              </a:p>
            </p:txBody>
          </p:sp>
          <p:sp>
            <p:nvSpPr>
              <p:cNvPr id="97" name="Oval 96">
                <a:extLst>
                  <a:ext uri="{FF2B5EF4-FFF2-40B4-BE49-F238E27FC236}">
                    <a16:creationId xmlns:a16="http://schemas.microsoft.com/office/drawing/2014/main" id="{938015DB-1944-1330-C6F8-D9CF6200BA3A}"/>
                  </a:ext>
                </a:extLst>
              </p:cNvPr>
              <p:cNvSpPr>
                <a:spLocks/>
              </p:cNvSpPr>
              <p:nvPr/>
            </p:nvSpPr>
            <p:spPr>
              <a:xfrm>
                <a:off x="4173761" y="3966394"/>
                <a:ext cx="457200" cy="45720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2400">
                    <a:solidFill>
                      <a:schemeClr val="bg1"/>
                    </a:solidFill>
                    <a:latin typeface="Panton Light" pitchFamily="2" charset="77"/>
                  </a:rPr>
                  <a:t>=</a:t>
                </a:r>
              </a:p>
            </p:txBody>
          </p:sp>
        </p:grpSp>
        <p:grpSp>
          <p:nvGrpSpPr>
            <p:cNvPr id="24" name="Gruppieren 23">
              <a:extLst>
                <a:ext uri="{FF2B5EF4-FFF2-40B4-BE49-F238E27FC236}">
                  <a16:creationId xmlns:a16="http://schemas.microsoft.com/office/drawing/2014/main" id="{02F8FDA0-9B01-5C43-9DE3-0CD0207B6A76}"/>
                </a:ext>
              </a:extLst>
            </p:cNvPr>
            <p:cNvGrpSpPr/>
            <p:nvPr/>
          </p:nvGrpSpPr>
          <p:grpSpPr>
            <a:xfrm>
              <a:off x="2861749" y="0"/>
              <a:ext cx="8819995" cy="3900738"/>
              <a:chOff x="2861749" y="0"/>
              <a:chExt cx="8819995" cy="3900738"/>
            </a:xfrm>
          </p:grpSpPr>
          <p:grpSp>
            <p:nvGrpSpPr>
              <p:cNvPr id="25" name="Gruppieren 24">
                <a:extLst>
                  <a:ext uri="{FF2B5EF4-FFF2-40B4-BE49-F238E27FC236}">
                    <a16:creationId xmlns:a16="http://schemas.microsoft.com/office/drawing/2014/main" id="{E1921E4B-E1DE-70D7-F0E8-30F5C6F2B03F}"/>
                  </a:ext>
                </a:extLst>
              </p:cNvPr>
              <p:cNvGrpSpPr/>
              <p:nvPr/>
            </p:nvGrpSpPr>
            <p:grpSpPr>
              <a:xfrm>
                <a:off x="5712228" y="0"/>
                <a:ext cx="3103533" cy="1871806"/>
                <a:chOff x="5712228" y="0"/>
                <a:chExt cx="3103533" cy="1871806"/>
              </a:xfrm>
            </p:grpSpPr>
            <p:sp>
              <p:nvSpPr>
                <p:cNvPr id="77" name="Abgerundetes Rechteck 76">
                  <a:extLst>
                    <a:ext uri="{FF2B5EF4-FFF2-40B4-BE49-F238E27FC236}">
                      <a16:creationId xmlns:a16="http://schemas.microsoft.com/office/drawing/2014/main" id="{D52A5E01-9C62-D05F-CC0C-6B79F0EFB531}"/>
                    </a:ext>
                  </a:extLst>
                </p:cNvPr>
                <p:cNvSpPr/>
                <p:nvPr/>
              </p:nvSpPr>
              <p:spPr>
                <a:xfrm>
                  <a:off x="5712228" y="1158810"/>
                  <a:ext cx="1545416"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de-DE" sz="1200">
                      <a:solidFill>
                        <a:srgbClr val="053D4F"/>
                      </a:solidFill>
                      <a:latin typeface="Panton Light" pitchFamily="2" charset="77"/>
                    </a:rPr>
                    <a:t>96,98 €</a:t>
                  </a:r>
                </a:p>
              </p:txBody>
            </p:sp>
            <p:sp>
              <p:nvSpPr>
                <p:cNvPr id="78" name="Abgerundetes Rechteck 77">
                  <a:extLst>
                    <a:ext uri="{FF2B5EF4-FFF2-40B4-BE49-F238E27FC236}">
                      <a16:creationId xmlns:a16="http://schemas.microsoft.com/office/drawing/2014/main" id="{3263DC0D-1BC5-B63D-D571-C74BF9A0E62D}"/>
                    </a:ext>
                  </a:extLst>
                </p:cNvPr>
                <p:cNvSpPr/>
                <p:nvPr/>
              </p:nvSpPr>
              <p:spPr>
                <a:xfrm>
                  <a:off x="7266443" y="1158810"/>
                  <a:ext cx="1545416"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de-DE" sz="1200">
                      <a:solidFill>
                        <a:srgbClr val="053D4F"/>
                      </a:solidFill>
                      <a:latin typeface="Panton Light" pitchFamily="2" charset="77"/>
                    </a:rPr>
                    <a:t>97,07 €</a:t>
                  </a:r>
                </a:p>
              </p:txBody>
            </p:sp>
            <p:sp>
              <p:nvSpPr>
                <p:cNvPr id="79" name="Abgerundetes Rechteck 78">
                  <a:extLst>
                    <a:ext uri="{FF2B5EF4-FFF2-40B4-BE49-F238E27FC236}">
                      <a16:creationId xmlns:a16="http://schemas.microsoft.com/office/drawing/2014/main" id="{FD086B96-8725-602D-02C3-43CCD6CAE9BC}"/>
                    </a:ext>
                  </a:extLst>
                </p:cNvPr>
                <p:cNvSpPr/>
                <p:nvPr/>
              </p:nvSpPr>
              <p:spPr>
                <a:xfrm>
                  <a:off x="5712228" y="1521526"/>
                  <a:ext cx="1545416"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de-DE" sz="1200" b="1">
                      <a:solidFill>
                        <a:srgbClr val="3DCF8E"/>
                      </a:solidFill>
                      <a:latin typeface="Panton SemiBold" pitchFamily="2" charset="77"/>
                    </a:rPr>
                    <a:t>+0,09 €</a:t>
                  </a:r>
                </a:p>
              </p:txBody>
            </p:sp>
            <p:sp>
              <p:nvSpPr>
                <p:cNvPr id="80" name="Abgerundetes Rechteck 79">
                  <a:extLst>
                    <a:ext uri="{FF2B5EF4-FFF2-40B4-BE49-F238E27FC236}">
                      <a16:creationId xmlns:a16="http://schemas.microsoft.com/office/drawing/2014/main" id="{74CA67A2-73B1-E5FD-7082-EE821D6389A0}"/>
                    </a:ext>
                  </a:extLst>
                </p:cNvPr>
                <p:cNvSpPr/>
                <p:nvPr/>
              </p:nvSpPr>
              <p:spPr>
                <a:xfrm>
                  <a:off x="7266443" y="1521526"/>
                  <a:ext cx="1545416"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de-DE" sz="1200" b="1">
                      <a:solidFill>
                        <a:srgbClr val="3DCF8E"/>
                      </a:solidFill>
                      <a:latin typeface="Panton SemiBold" pitchFamily="2" charset="77"/>
                    </a:rPr>
                    <a:t>+0,1%</a:t>
                  </a:r>
                </a:p>
              </p:txBody>
            </p:sp>
            <p:sp>
              <p:nvSpPr>
                <p:cNvPr id="81" name="Rechteck 80">
                  <a:extLst>
                    <a:ext uri="{FF2B5EF4-FFF2-40B4-BE49-F238E27FC236}">
                      <a16:creationId xmlns:a16="http://schemas.microsoft.com/office/drawing/2014/main" id="{15122ACA-556F-36A5-5A54-A02C6E49707A}"/>
                    </a:ext>
                  </a:extLst>
                </p:cNvPr>
                <p:cNvSpPr/>
                <p:nvPr/>
              </p:nvSpPr>
              <p:spPr>
                <a:xfrm>
                  <a:off x="5724928" y="491068"/>
                  <a:ext cx="3090833" cy="640080"/>
                </a:xfrm>
                <a:prstGeom prst="rect">
                  <a:avLst/>
                </a:prstGeom>
                <a:solidFill>
                  <a:srgbClr val="053D4F"/>
                </a:solidFill>
                <a:ln w="12700">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888978">
                    <a:lnSpc>
                      <a:spcPct val="90000"/>
                    </a:lnSpc>
                    <a:spcBef>
                      <a:spcPct val="0"/>
                    </a:spcBef>
                    <a:spcAft>
                      <a:spcPct val="35000"/>
                    </a:spcAft>
                  </a:pPr>
                  <a:r>
                    <a:rPr lang="de-DE" sz="1200">
                      <a:latin typeface="Panton Light" pitchFamily="2" charset="77"/>
                    </a:rPr>
                    <a:t>ø-Umsatz </a:t>
                  </a:r>
                </a:p>
                <a:p>
                  <a:pPr algn="ctr" defTabSz="888978">
                    <a:lnSpc>
                      <a:spcPct val="90000"/>
                    </a:lnSpc>
                    <a:spcBef>
                      <a:spcPct val="0"/>
                    </a:spcBef>
                    <a:spcAft>
                      <a:spcPct val="35000"/>
                    </a:spcAft>
                  </a:pPr>
                  <a:r>
                    <a:rPr lang="de-DE" sz="1200">
                      <a:latin typeface="Panton Light" pitchFamily="2" charset="77"/>
                    </a:rPr>
                    <a:t>je Shopper*in in €</a:t>
                  </a:r>
                </a:p>
              </p:txBody>
            </p:sp>
            <p:sp>
              <p:nvSpPr>
                <p:cNvPr id="82" name="Abgerundetes Rechteck 81">
                  <a:extLst>
                    <a:ext uri="{FF2B5EF4-FFF2-40B4-BE49-F238E27FC236}">
                      <a16:creationId xmlns:a16="http://schemas.microsoft.com/office/drawing/2014/main" id="{51E50376-5FF6-DDAA-E6BD-7313E68250BE}"/>
                    </a:ext>
                  </a:extLst>
                </p:cNvPr>
                <p:cNvSpPr/>
                <p:nvPr/>
              </p:nvSpPr>
              <p:spPr>
                <a:xfrm>
                  <a:off x="5724928" y="0"/>
                  <a:ext cx="1545417" cy="457201"/>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a:solidFill>
                        <a:srgbClr val="053D4F"/>
                      </a:solidFill>
                      <a:latin typeface="Panton Light" pitchFamily="2" charset="77"/>
                    </a:rPr>
                    <a:t>MAT 03/25</a:t>
                  </a:r>
                </a:p>
              </p:txBody>
            </p:sp>
            <p:sp>
              <p:nvSpPr>
                <p:cNvPr id="83" name="Abgerundetes Rechteck 82">
                  <a:extLst>
                    <a:ext uri="{FF2B5EF4-FFF2-40B4-BE49-F238E27FC236}">
                      <a16:creationId xmlns:a16="http://schemas.microsoft.com/office/drawing/2014/main" id="{04596F29-4976-7B87-5D46-B39BC2B41EC3}"/>
                    </a:ext>
                  </a:extLst>
                </p:cNvPr>
                <p:cNvSpPr/>
                <p:nvPr/>
              </p:nvSpPr>
              <p:spPr>
                <a:xfrm>
                  <a:off x="7266440" y="0"/>
                  <a:ext cx="1545416" cy="457201"/>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a:solidFill>
                        <a:srgbClr val="053D4F"/>
                      </a:solidFill>
                      <a:latin typeface="Panton Light" pitchFamily="2" charset="77"/>
                    </a:rPr>
                    <a:t>MAT 03/26</a:t>
                  </a:r>
                </a:p>
              </p:txBody>
            </p:sp>
          </p:grpSp>
          <p:grpSp>
            <p:nvGrpSpPr>
              <p:cNvPr id="61" name="Gruppieren 60">
                <a:extLst>
                  <a:ext uri="{FF2B5EF4-FFF2-40B4-BE49-F238E27FC236}">
                    <a16:creationId xmlns:a16="http://schemas.microsoft.com/office/drawing/2014/main" id="{0D5A4B2E-938F-3B8F-ABFC-DF3F32F1B449}"/>
                  </a:ext>
                </a:extLst>
              </p:cNvPr>
              <p:cNvGrpSpPr/>
              <p:nvPr/>
            </p:nvGrpSpPr>
            <p:grpSpPr>
              <a:xfrm>
                <a:off x="2861749" y="1751407"/>
                <a:ext cx="8819995" cy="2149331"/>
                <a:chOff x="2861749" y="1751407"/>
                <a:chExt cx="8819995" cy="2149331"/>
              </a:xfrm>
            </p:grpSpPr>
            <p:cxnSp>
              <p:nvCxnSpPr>
                <p:cNvPr id="62" name="Gewinkelte Verbindung 61">
                  <a:extLst>
                    <a:ext uri="{FF2B5EF4-FFF2-40B4-BE49-F238E27FC236}">
                      <a16:creationId xmlns:a16="http://schemas.microsoft.com/office/drawing/2014/main" id="{69929E47-5209-5655-519F-E9C957577347}"/>
                    </a:ext>
                  </a:extLst>
                </p:cNvPr>
                <p:cNvCxnSpPr>
                  <a:cxnSpLocks/>
                </p:cNvCxnSpPr>
                <p:nvPr/>
              </p:nvCxnSpPr>
              <p:spPr>
                <a:xfrm rot="5400000" flipH="1" flipV="1">
                  <a:off x="5468164" y="700169"/>
                  <a:ext cx="750600" cy="2853076"/>
                </a:xfrm>
                <a:prstGeom prst="bentConnector3">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63" name="Gruppieren 62">
                  <a:extLst>
                    <a:ext uri="{FF2B5EF4-FFF2-40B4-BE49-F238E27FC236}">
                      <a16:creationId xmlns:a16="http://schemas.microsoft.com/office/drawing/2014/main" id="{84F95191-49D9-9C2F-6BA6-42FB9614DE66}"/>
                    </a:ext>
                  </a:extLst>
                </p:cNvPr>
                <p:cNvGrpSpPr/>
                <p:nvPr/>
              </p:nvGrpSpPr>
              <p:grpSpPr>
                <a:xfrm>
                  <a:off x="2861749" y="1755673"/>
                  <a:ext cx="8819995" cy="2145065"/>
                  <a:chOff x="2861749" y="1755673"/>
                  <a:chExt cx="8819995" cy="2145065"/>
                </a:xfrm>
              </p:grpSpPr>
              <p:cxnSp>
                <p:nvCxnSpPr>
                  <p:cNvPr id="64" name="Gewinkelte Verbindung 63">
                    <a:extLst>
                      <a:ext uri="{FF2B5EF4-FFF2-40B4-BE49-F238E27FC236}">
                        <a16:creationId xmlns:a16="http://schemas.microsoft.com/office/drawing/2014/main" id="{10C43C06-BE57-2F4E-49F3-B7A471CE7668}"/>
                      </a:ext>
                    </a:extLst>
                  </p:cNvPr>
                  <p:cNvCxnSpPr>
                    <a:cxnSpLocks/>
                  </p:cNvCxnSpPr>
                  <p:nvPr/>
                </p:nvCxnSpPr>
                <p:spPr>
                  <a:xfrm rot="16200000" flipV="1">
                    <a:off x="8324171" y="704435"/>
                    <a:ext cx="750600" cy="2853076"/>
                  </a:xfrm>
                  <a:prstGeom prst="bentConnector3">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5" name="Abgerundetes Rechteck 64">
                    <a:extLst>
                      <a:ext uri="{FF2B5EF4-FFF2-40B4-BE49-F238E27FC236}">
                        <a16:creationId xmlns:a16="http://schemas.microsoft.com/office/drawing/2014/main" id="{093C1BD3-6055-1595-21B7-E047826AB4E4}"/>
                      </a:ext>
                    </a:extLst>
                  </p:cNvPr>
                  <p:cNvSpPr/>
                  <p:nvPr/>
                </p:nvSpPr>
                <p:spPr>
                  <a:xfrm>
                    <a:off x="2863161" y="3187739"/>
                    <a:ext cx="1545415"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de-DE" sz="1200">
                        <a:solidFill>
                          <a:srgbClr val="053D4F"/>
                        </a:solidFill>
                        <a:latin typeface="Panton Light" pitchFamily="2" charset="77"/>
                      </a:rPr>
                      <a:t>42,94 €</a:t>
                    </a:r>
                  </a:p>
                </p:txBody>
              </p:sp>
              <p:sp>
                <p:nvSpPr>
                  <p:cNvPr id="66" name="Abgerundetes Rechteck 65">
                    <a:extLst>
                      <a:ext uri="{FF2B5EF4-FFF2-40B4-BE49-F238E27FC236}">
                        <a16:creationId xmlns:a16="http://schemas.microsoft.com/office/drawing/2014/main" id="{4A59DB75-93EB-BA95-EC31-1120F94510A9}"/>
                      </a:ext>
                    </a:extLst>
                  </p:cNvPr>
                  <p:cNvSpPr/>
                  <p:nvPr/>
                </p:nvSpPr>
                <p:spPr>
                  <a:xfrm>
                    <a:off x="4407168" y="3187739"/>
                    <a:ext cx="1545415"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de-DE" sz="1200">
                        <a:solidFill>
                          <a:srgbClr val="053D4F"/>
                        </a:solidFill>
                        <a:latin typeface="Panton Light" pitchFamily="2" charset="77"/>
                      </a:rPr>
                      <a:t>43,21 €</a:t>
                    </a:r>
                  </a:p>
                </p:txBody>
              </p:sp>
              <p:sp>
                <p:nvSpPr>
                  <p:cNvPr id="67" name="Abgerundetes Rechteck 66">
                    <a:extLst>
                      <a:ext uri="{FF2B5EF4-FFF2-40B4-BE49-F238E27FC236}">
                        <a16:creationId xmlns:a16="http://schemas.microsoft.com/office/drawing/2014/main" id="{A1010B82-27F3-45B7-084B-D2A15444FC4D}"/>
                      </a:ext>
                    </a:extLst>
                  </p:cNvPr>
                  <p:cNvSpPr/>
                  <p:nvPr/>
                </p:nvSpPr>
                <p:spPr>
                  <a:xfrm>
                    <a:off x="2863160" y="3550458"/>
                    <a:ext cx="1545415"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de-DE" sz="1200">
                        <a:solidFill>
                          <a:srgbClr val="3ECF8E"/>
                        </a:solidFill>
                        <a:latin typeface="Panton Light" pitchFamily="2" charset="77"/>
                      </a:rPr>
                      <a:t>+0,27 €</a:t>
                    </a:r>
                  </a:p>
                </p:txBody>
              </p:sp>
              <p:sp>
                <p:nvSpPr>
                  <p:cNvPr id="68" name="Abgerundetes Rechteck 67">
                    <a:extLst>
                      <a:ext uri="{FF2B5EF4-FFF2-40B4-BE49-F238E27FC236}">
                        <a16:creationId xmlns:a16="http://schemas.microsoft.com/office/drawing/2014/main" id="{A1CE1C39-5363-AB48-F0E9-E7EE951DA78B}"/>
                      </a:ext>
                    </a:extLst>
                  </p:cNvPr>
                  <p:cNvSpPr/>
                  <p:nvPr/>
                </p:nvSpPr>
                <p:spPr>
                  <a:xfrm>
                    <a:off x="4407164" y="3550458"/>
                    <a:ext cx="1545415"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de-DE" sz="1200">
                        <a:solidFill>
                          <a:srgbClr val="3ECF8E"/>
                        </a:solidFill>
                        <a:latin typeface="Panton Light" pitchFamily="2" charset="77"/>
                      </a:rPr>
                      <a:t>+0,6%</a:t>
                    </a:r>
                  </a:p>
                </p:txBody>
              </p:sp>
              <p:sp>
                <p:nvSpPr>
                  <p:cNvPr id="69" name="Rechteck 68">
                    <a:extLst>
                      <a:ext uri="{FF2B5EF4-FFF2-40B4-BE49-F238E27FC236}">
                        <a16:creationId xmlns:a16="http://schemas.microsoft.com/office/drawing/2014/main" id="{2F2C77FF-7586-D369-797A-0647C9425CAB}"/>
                      </a:ext>
                    </a:extLst>
                  </p:cNvPr>
                  <p:cNvSpPr/>
                  <p:nvPr/>
                </p:nvSpPr>
                <p:spPr>
                  <a:xfrm>
                    <a:off x="2861749" y="2519991"/>
                    <a:ext cx="3090832" cy="640079"/>
                  </a:xfrm>
                  <a:prstGeom prst="rect">
                    <a:avLst/>
                  </a:prstGeom>
                  <a:solidFill>
                    <a:srgbClr val="053D4F"/>
                  </a:solidFill>
                  <a:ln w="12700">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888978">
                      <a:lnSpc>
                        <a:spcPct val="90000"/>
                      </a:lnSpc>
                      <a:spcBef>
                        <a:spcPct val="0"/>
                      </a:spcBef>
                      <a:spcAft>
                        <a:spcPct val="35000"/>
                      </a:spcAft>
                    </a:pPr>
                    <a:r>
                      <a:rPr lang="de-DE" sz="1200">
                        <a:latin typeface="Panton Light" pitchFamily="2" charset="77"/>
                      </a:rPr>
                      <a:t>ø-Umsatz pro Warenkorb </a:t>
                    </a:r>
                  </a:p>
                  <a:p>
                    <a:pPr algn="ctr" defTabSz="888978">
                      <a:lnSpc>
                        <a:spcPct val="90000"/>
                      </a:lnSpc>
                      <a:spcBef>
                        <a:spcPct val="0"/>
                      </a:spcBef>
                      <a:spcAft>
                        <a:spcPct val="35000"/>
                      </a:spcAft>
                    </a:pPr>
                    <a:r>
                      <a:rPr lang="de-DE" sz="1200">
                        <a:latin typeface="Panton Light" pitchFamily="2" charset="77"/>
                      </a:rPr>
                      <a:t>je Shopper*in in €</a:t>
                    </a:r>
                  </a:p>
                </p:txBody>
              </p:sp>
              <p:sp>
                <p:nvSpPr>
                  <p:cNvPr id="70" name="Abgerundetes Rechteck 69">
                    <a:extLst>
                      <a:ext uri="{FF2B5EF4-FFF2-40B4-BE49-F238E27FC236}">
                        <a16:creationId xmlns:a16="http://schemas.microsoft.com/office/drawing/2014/main" id="{A753EB9B-72F3-756D-D6E2-2585D6FB44F4}"/>
                      </a:ext>
                    </a:extLst>
                  </p:cNvPr>
                  <p:cNvSpPr/>
                  <p:nvPr/>
                </p:nvSpPr>
                <p:spPr>
                  <a:xfrm>
                    <a:off x="8592322" y="3187739"/>
                    <a:ext cx="1545415"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a:solidFill>
                          <a:srgbClr val="053D4F"/>
                        </a:solidFill>
                        <a:latin typeface="Panton Light" pitchFamily="2" charset="77"/>
                      </a:rPr>
                      <a:t>2,26</a:t>
                    </a:r>
                  </a:p>
                </p:txBody>
              </p:sp>
              <p:sp>
                <p:nvSpPr>
                  <p:cNvPr id="71" name="Abgerundetes Rechteck 70">
                    <a:extLst>
                      <a:ext uri="{FF2B5EF4-FFF2-40B4-BE49-F238E27FC236}">
                        <a16:creationId xmlns:a16="http://schemas.microsoft.com/office/drawing/2014/main" id="{082A7D9A-3955-CB38-FA27-D9A176F777BC}"/>
                      </a:ext>
                    </a:extLst>
                  </p:cNvPr>
                  <p:cNvSpPr/>
                  <p:nvPr/>
                </p:nvSpPr>
                <p:spPr>
                  <a:xfrm>
                    <a:off x="10136329" y="3187739"/>
                    <a:ext cx="1545415"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a:solidFill>
                          <a:srgbClr val="053D4F"/>
                        </a:solidFill>
                        <a:latin typeface="Panton Light" pitchFamily="2" charset="77"/>
                      </a:rPr>
                      <a:t>2,25</a:t>
                    </a:r>
                  </a:p>
                </p:txBody>
              </p:sp>
              <p:sp>
                <p:nvSpPr>
                  <p:cNvPr id="72" name="Abgerundetes Rechteck 71">
                    <a:extLst>
                      <a:ext uri="{FF2B5EF4-FFF2-40B4-BE49-F238E27FC236}">
                        <a16:creationId xmlns:a16="http://schemas.microsoft.com/office/drawing/2014/main" id="{85759671-F220-19D8-217D-A38CF2C49132}"/>
                      </a:ext>
                    </a:extLst>
                  </p:cNvPr>
                  <p:cNvSpPr/>
                  <p:nvPr/>
                </p:nvSpPr>
                <p:spPr>
                  <a:xfrm>
                    <a:off x="8592322" y="3550458"/>
                    <a:ext cx="1545415"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a:solidFill>
                          <a:srgbClr val="C00000"/>
                        </a:solidFill>
                        <a:latin typeface="Panton Light" pitchFamily="2" charset="77"/>
                      </a:rPr>
                      <a:t>-0,01</a:t>
                    </a:r>
                  </a:p>
                </p:txBody>
              </p:sp>
              <p:sp>
                <p:nvSpPr>
                  <p:cNvPr id="73" name="Abgerundetes Rechteck 72">
                    <a:extLst>
                      <a:ext uri="{FF2B5EF4-FFF2-40B4-BE49-F238E27FC236}">
                        <a16:creationId xmlns:a16="http://schemas.microsoft.com/office/drawing/2014/main" id="{33750504-73D5-5451-E127-74BFB682B307}"/>
                      </a:ext>
                    </a:extLst>
                  </p:cNvPr>
                  <p:cNvSpPr/>
                  <p:nvPr/>
                </p:nvSpPr>
                <p:spPr>
                  <a:xfrm>
                    <a:off x="10136329" y="3550458"/>
                    <a:ext cx="1545415" cy="350280"/>
                  </a:xfrm>
                  <a:prstGeom prst="roundRect">
                    <a:avLst>
                      <a:gd name="adj" fmla="val 10000"/>
                    </a:avLst>
                  </a:prstGeom>
                  <a:no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1200">
                        <a:solidFill>
                          <a:srgbClr val="C00000"/>
                        </a:solidFill>
                        <a:latin typeface="Panton Light" pitchFamily="2" charset="77"/>
                      </a:rPr>
                      <a:t>-0,5%</a:t>
                    </a:r>
                  </a:p>
                </p:txBody>
              </p:sp>
              <p:sp>
                <p:nvSpPr>
                  <p:cNvPr id="74" name="Rechteck 73">
                    <a:extLst>
                      <a:ext uri="{FF2B5EF4-FFF2-40B4-BE49-F238E27FC236}">
                        <a16:creationId xmlns:a16="http://schemas.microsoft.com/office/drawing/2014/main" id="{97E417DB-D310-4062-6645-72B2B88EF5C8}"/>
                      </a:ext>
                    </a:extLst>
                  </p:cNvPr>
                  <p:cNvSpPr/>
                  <p:nvPr/>
                </p:nvSpPr>
                <p:spPr>
                  <a:xfrm>
                    <a:off x="8590912" y="2519993"/>
                    <a:ext cx="3090832" cy="640078"/>
                  </a:xfrm>
                  <a:prstGeom prst="rect">
                    <a:avLst/>
                  </a:prstGeom>
                  <a:solidFill>
                    <a:srgbClr val="053D4F"/>
                  </a:solidFill>
                  <a:ln w="12700">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888978">
                      <a:lnSpc>
                        <a:spcPct val="90000"/>
                      </a:lnSpc>
                      <a:spcBef>
                        <a:spcPct val="0"/>
                      </a:spcBef>
                      <a:spcAft>
                        <a:spcPct val="35000"/>
                      </a:spcAft>
                    </a:pPr>
                    <a:r>
                      <a:rPr lang="de-DE" sz="1200">
                        <a:latin typeface="Panton Light" pitchFamily="2" charset="77"/>
                      </a:rPr>
                      <a:t>ø Bestellfrequenz </a:t>
                    </a:r>
                  </a:p>
                  <a:p>
                    <a:pPr algn="ctr" defTabSz="888978">
                      <a:lnSpc>
                        <a:spcPct val="90000"/>
                      </a:lnSpc>
                      <a:spcBef>
                        <a:spcPct val="0"/>
                      </a:spcBef>
                      <a:spcAft>
                        <a:spcPct val="35000"/>
                      </a:spcAft>
                    </a:pPr>
                    <a:r>
                      <a:rPr lang="de-DE" sz="1200">
                        <a:latin typeface="Panton Light" pitchFamily="2" charset="77"/>
                      </a:rPr>
                      <a:t>je Shopper*in</a:t>
                    </a:r>
                  </a:p>
                </p:txBody>
              </p:sp>
              <p:sp>
                <p:nvSpPr>
                  <p:cNvPr id="75" name="Oval 74">
                    <a:extLst>
                      <a:ext uri="{FF2B5EF4-FFF2-40B4-BE49-F238E27FC236}">
                        <a16:creationId xmlns:a16="http://schemas.microsoft.com/office/drawing/2014/main" id="{4D7E39AC-C66B-F903-1623-9802396532D6}"/>
                      </a:ext>
                    </a:extLst>
                  </p:cNvPr>
                  <p:cNvSpPr>
                    <a:spLocks/>
                  </p:cNvSpPr>
                  <p:nvPr/>
                </p:nvSpPr>
                <p:spPr>
                  <a:xfrm>
                    <a:off x="7041157" y="3195777"/>
                    <a:ext cx="457200" cy="4572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2400">
                        <a:solidFill>
                          <a:schemeClr val="bg1"/>
                        </a:solidFill>
                        <a:latin typeface="Panton Light" pitchFamily="2" charset="77"/>
                      </a:rPr>
                      <a:t>x</a:t>
                    </a:r>
                  </a:p>
                </p:txBody>
              </p:sp>
              <p:sp>
                <p:nvSpPr>
                  <p:cNvPr id="76" name="Oval 75">
                    <a:extLst>
                      <a:ext uri="{FF2B5EF4-FFF2-40B4-BE49-F238E27FC236}">
                        <a16:creationId xmlns:a16="http://schemas.microsoft.com/office/drawing/2014/main" id="{EEE7DB0B-05AD-6926-0FD5-667D7A85A0FC}"/>
                      </a:ext>
                    </a:extLst>
                  </p:cNvPr>
                  <p:cNvSpPr>
                    <a:spLocks/>
                  </p:cNvSpPr>
                  <p:nvPr/>
                </p:nvSpPr>
                <p:spPr>
                  <a:xfrm>
                    <a:off x="7041157" y="1931360"/>
                    <a:ext cx="457200" cy="45720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sz="2400">
                        <a:solidFill>
                          <a:schemeClr val="bg1"/>
                        </a:solidFill>
                        <a:latin typeface="Panton Light" pitchFamily="2" charset="77"/>
                      </a:rPr>
                      <a:t>=</a:t>
                    </a:r>
                  </a:p>
                </p:txBody>
              </p:sp>
            </p:grpSp>
          </p:grpSp>
        </p:grpSp>
      </p:grpSp>
      <p:sp>
        <p:nvSpPr>
          <p:cNvPr id="98" name="Textfeld 1">
            <a:extLst>
              <a:ext uri="{FF2B5EF4-FFF2-40B4-BE49-F238E27FC236}">
                <a16:creationId xmlns:a16="http://schemas.microsoft.com/office/drawing/2014/main" id="{2688DD19-8B50-AD6E-DD55-6961A4A6527F}"/>
              </a:ext>
            </a:extLst>
          </p:cNvPr>
          <p:cNvSpPr txBox="1"/>
          <p:nvPr/>
        </p:nvSpPr>
        <p:spPr>
          <a:xfrm>
            <a:off x="334800" y="6530400"/>
            <a:ext cx="10187835" cy="246221"/>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de-DE" sz="1000" dirty="0">
                <a:solidFill>
                  <a:prstClr val="black">
                    <a:lumMod val="50000"/>
                    <a:lumOff val="50000"/>
                  </a:prstClr>
                </a:solidFill>
                <a:latin typeface="Panton Light"/>
                <a:cs typeface="Arial"/>
              </a:rPr>
              <a:t>11.06.2026 | BVDVA Kongress 2026 | Quelle: </a:t>
            </a:r>
            <a:r>
              <a:rPr lang="de-DE" sz="1000" dirty="0" err="1">
                <a:solidFill>
                  <a:prstClr val="black">
                    <a:lumMod val="50000"/>
                    <a:lumOff val="50000"/>
                  </a:prstClr>
                </a:solidFill>
                <a:latin typeface="Panton Light"/>
                <a:cs typeface="Arial"/>
              </a:rPr>
              <a:t>DatamedIQ</a:t>
            </a:r>
            <a:r>
              <a:rPr lang="de-DE" sz="1000" dirty="0">
                <a:solidFill>
                  <a:prstClr val="black">
                    <a:lumMod val="50000"/>
                    <a:lumOff val="50000"/>
                  </a:prstClr>
                </a:solidFill>
                <a:latin typeface="Panton Light"/>
                <a:cs typeface="Arial"/>
              </a:rPr>
              <a:t> Recap Q1 2026</a:t>
            </a:r>
          </a:p>
        </p:txBody>
      </p:sp>
    </p:spTree>
    <p:extLst>
      <p:ext uri="{BB962C8B-B14F-4D97-AF65-F5344CB8AC3E}">
        <p14:creationId xmlns:p14="http://schemas.microsoft.com/office/powerpoint/2010/main" val="6328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C080D-6CAC-42AD-62D7-CB78DA90A972}"/>
            </a:ext>
          </a:extLst>
        </p:cNvPr>
        <p:cNvGrpSpPr/>
        <p:nvPr/>
      </p:nvGrpSpPr>
      <p:grpSpPr>
        <a:xfrm>
          <a:off x="0" y="0"/>
          <a:ext cx="0" cy="0"/>
          <a:chOff x="0" y="0"/>
          <a:chExt cx="0" cy="0"/>
        </a:xfrm>
      </p:grpSpPr>
      <p:pic>
        <p:nvPicPr>
          <p:cNvPr id="5" name="Grafik 17" descr="Medizin Silhouette">
            <a:extLst>
              <a:ext uri="{FF2B5EF4-FFF2-40B4-BE49-F238E27FC236}">
                <a16:creationId xmlns:a16="http://schemas.microsoft.com/office/drawing/2014/main" id="{1B9E77E8-93C5-BCB2-F31C-C1B2EA2F1EAE}"/>
              </a:ext>
            </a:extLst>
          </p:cNvPr>
          <p:cNvPicPr>
            <a:picLocks/>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23171" y="1940405"/>
            <a:ext cx="720000" cy="720000"/>
          </a:xfrm>
          <a:prstGeom prst="rect">
            <a:avLst/>
          </a:prstGeom>
        </p:spPr>
      </p:pic>
      <p:sp>
        <p:nvSpPr>
          <p:cNvPr id="7" name="TextBox 6">
            <a:extLst>
              <a:ext uri="{FF2B5EF4-FFF2-40B4-BE49-F238E27FC236}">
                <a16:creationId xmlns:a16="http://schemas.microsoft.com/office/drawing/2014/main" id="{B36D0591-ADAE-D246-4711-453ECA02A84E}"/>
              </a:ext>
            </a:extLst>
          </p:cNvPr>
          <p:cNvSpPr txBox="1"/>
          <p:nvPr/>
        </p:nvSpPr>
        <p:spPr>
          <a:xfrm>
            <a:off x="2827379" y="2100350"/>
            <a:ext cx="7244123" cy="523220"/>
          </a:xfrm>
          <a:prstGeom prst="rect">
            <a:avLst/>
          </a:prstGeom>
          <a:noFill/>
        </p:spPr>
        <p:txBody>
          <a:bodyPr wrap="square">
            <a:spAutoFit/>
          </a:bodyPr>
          <a:lstStyle/>
          <a:p>
            <a:r>
              <a:rPr lang="de-DE" sz="2800" b="1" dirty="0">
                <a:solidFill>
                  <a:srgbClr val="FF0000"/>
                </a:solidFill>
                <a:highlight>
                  <a:srgbClr val="D9F5E8"/>
                </a:highlight>
                <a:latin typeface="Panton SemiBold" pitchFamily="2" charset="77"/>
              </a:rPr>
              <a:t>-1.6% </a:t>
            </a:r>
            <a:r>
              <a:rPr lang="de-DE" sz="2800" b="1" dirty="0">
                <a:solidFill>
                  <a:srgbClr val="FF0000"/>
                </a:solidFill>
                <a:latin typeface="Panton SemiBold" pitchFamily="2" charset="77"/>
              </a:rPr>
              <a:t>  </a:t>
            </a:r>
            <a:r>
              <a:rPr lang="de-DE" sz="2800" dirty="0">
                <a:solidFill>
                  <a:srgbClr val="053D4F"/>
                </a:solidFill>
                <a:latin typeface="Panton Light" pitchFamily="2" charset="77"/>
              </a:rPr>
              <a:t>weniger Packungen pro Bestellung</a:t>
            </a:r>
          </a:p>
        </p:txBody>
      </p:sp>
      <p:sp>
        <p:nvSpPr>
          <p:cNvPr id="9" name="TextBox 8">
            <a:extLst>
              <a:ext uri="{FF2B5EF4-FFF2-40B4-BE49-F238E27FC236}">
                <a16:creationId xmlns:a16="http://schemas.microsoft.com/office/drawing/2014/main" id="{DDF92CA9-0233-9F9A-69D3-28929DD15B40}"/>
              </a:ext>
            </a:extLst>
          </p:cNvPr>
          <p:cNvSpPr txBox="1"/>
          <p:nvPr/>
        </p:nvSpPr>
        <p:spPr>
          <a:xfrm>
            <a:off x="2827379" y="2891021"/>
            <a:ext cx="6084203" cy="523220"/>
          </a:xfrm>
          <a:prstGeom prst="rect">
            <a:avLst/>
          </a:prstGeom>
          <a:noFill/>
        </p:spPr>
        <p:txBody>
          <a:bodyPr wrap="square">
            <a:spAutoFit/>
          </a:bodyPr>
          <a:lstStyle/>
          <a:p>
            <a:r>
              <a:rPr lang="de-DE" sz="2800" b="1" dirty="0">
                <a:solidFill>
                  <a:srgbClr val="3DCF8E"/>
                </a:solidFill>
                <a:highlight>
                  <a:srgbClr val="D9F5E8"/>
                </a:highlight>
                <a:latin typeface="Panton SemiBold" pitchFamily="2" charset="77"/>
              </a:rPr>
              <a:t>+2.3% </a:t>
            </a:r>
            <a:r>
              <a:rPr lang="de-DE" sz="2800" b="1" dirty="0">
                <a:solidFill>
                  <a:srgbClr val="3DCF8E"/>
                </a:solidFill>
                <a:latin typeface="Panton SemiBold" pitchFamily="2" charset="77"/>
              </a:rPr>
              <a:t> </a:t>
            </a:r>
            <a:r>
              <a:rPr lang="de-DE" sz="2800" dirty="0">
                <a:solidFill>
                  <a:srgbClr val="053D4F"/>
                </a:solidFill>
                <a:latin typeface="Panton Light" pitchFamily="2" charset="77"/>
              </a:rPr>
              <a:t>höhere Preise pro Packung</a:t>
            </a:r>
          </a:p>
        </p:txBody>
      </p:sp>
      <p:pic>
        <p:nvPicPr>
          <p:cNvPr id="10" name="Grafik 15" descr="Münzen">
            <a:extLst>
              <a:ext uri="{FF2B5EF4-FFF2-40B4-BE49-F238E27FC236}">
                <a16:creationId xmlns:a16="http://schemas.microsoft.com/office/drawing/2014/main" id="{A29ECCAB-017C-83D7-4641-71C827243810}"/>
              </a:ext>
            </a:extLst>
          </p:cNvPr>
          <p:cNvPicPr>
            <a:picLocks/>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23171" y="2807993"/>
            <a:ext cx="720000" cy="720000"/>
          </a:xfrm>
          <a:prstGeom prst="rect">
            <a:avLst/>
          </a:prstGeom>
        </p:spPr>
      </p:pic>
      <p:sp>
        <p:nvSpPr>
          <p:cNvPr id="12" name="TextBox 11">
            <a:extLst>
              <a:ext uri="{FF2B5EF4-FFF2-40B4-BE49-F238E27FC236}">
                <a16:creationId xmlns:a16="http://schemas.microsoft.com/office/drawing/2014/main" id="{0F3027E3-FEEE-4A73-315A-F3709341BF24}"/>
              </a:ext>
            </a:extLst>
          </p:cNvPr>
          <p:cNvSpPr txBox="1"/>
          <p:nvPr/>
        </p:nvSpPr>
        <p:spPr>
          <a:xfrm>
            <a:off x="2827379" y="3727882"/>
            <a:ext cx="6504332" cy="523220"/>
          </a:xfrm>
          <a:prstGeom prst="rect">
            <a:avLst/>
          </a:prstGeom>
          <a:noFill/>
        </p:spPr>
        <p:txBody>
          <a:bodyPr wrap="square">
            <a:spAutoFit/>
          </a:bodyPr>
          <a:lstStyle/>
          <a:p>
            <a:r>
              <a:rPr lang="de-DE" sz="2800" b="1" dirty="0">
                <a:solidFill>
                  <a:srgbClr val="FF0000"/>
                </a:solidFill>
                <a:highlight>
                  <a:srgbClr val="D9F5E8"/>
                </a:highlight>
                <a:latin typeface="Panton SemiBold" pitchFamily="2" charset="77"/>
              </a:rPr>
              <a:t>-0,5%</a:t>
            </a:r>
            <a:r>
              <a:rPr lang="de-DE" sz="2800" b="1" dirty="0">
                <a:solidFill>
                  <a:srgbClr val="FF0000"/>
                </a:solidFill>
                <a:latin typeface="Panton SemiBold" pitchFamily="2" charset="77"/>
              </a:rPr>
              <a:t>   </a:t>
            </a:r>
            <a:r>
              <a:rPr lang="de-DE" sz="2800" dirty="0">
                <a:solidFill>
                  <a:srgbClr val="053D4F"/>
                </a:solidFill>
                <a:latin typeface="Panton Light" pitchFamily="2" charset="77"/>
              </a:rPr>
              <a:t>geringere Bestellfrequenz</a:t>
            </a:r>
          </a:p>
        </p:txBody>
      </p:sp>
      <p:pic>
        <p:nvPicPr>
          <p:cNvPr id="18" name="Grafik 13" descr="E-Commerce Silhouette">
            <a:extLst>
              <a:ext uri="{FF2B5EF4-FFF2-40B4-BE49-F238E27FC236}">
                <a16:creationId xmlns:a16="http://schemas.microsoft.com/office/drawing/2014/main" id="{118D1361-F40D-A5BA-4A2A-F9053C13E7ED}"/>
              </a:ext>
            </a:extLst>
          </p:cNvPr>
          <p:cNvPicPr>
            <a:picLocks/>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23171" y="3598344"/>
            <a:ext cx="720000" cy="720000"/>
          </a:xfrm>
          <a:prstGeom prst="rect">
            <a:avLst/>
          </a:prstGeom>
        </p:spPr>
      </p:pic>
      <p:sp>
        <p:nvSpPr>
          <p:cNvPr id="23" name="Bent Arrow 22">
            <a:extLst>
              <a:ext uri="{FF2B5EF4-FFF2-40B4-BE49-F238E27FC236}">
                <a16:creationId xmlns:a16="http://schemas.microsoft.com/office/drawing/2014/main" id="{F20C8C74-E826-C0B4-D4DC-A1B5368AB642}"/>
              </a:ext>
            </a:extLst>
          </p:cNvPr>
          <p:cNvSpPr/>
          <p:nvPr/>
        </p:nvSpPr>
        <p:spPr>
          <a:xfrm rot="10800000" flipH="1">
            <a:off x="2079790" y="4875653"/>
            <a:ext cx="926759" cy="720001"/>
          </a:xfrm>
          <a:prstGeom prst="bentArrow">
            <a:avLst>
              <a:gd name="adj1" fmla="val 49082"/>
              <a:gd name="adj2" fmla="val 25000"/>
              <a:gd name="adj3" fmla="val 25000"/>
              <a:gd name="adj4" fmla="val 43750"/>
            </a:avLst>
          </a:pr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sz="1351">
              <a:solidFill>
                <a:schemeClr val="tx1"/>
              </a:solidFill>
            </a:endParaRPr>
          </a:p>
        </p:txBody>
      </p:sp>
      <p:sp>
        <p:nvSpPr>
          <p:cNvPr id="24" name="TextBox 23">
            <a:extLst>
              <a:ext uri="{FF2B5EF4-FFF2-40B4-BE49-F238E27FC236}">
                <a16:creationId xmlns:a16="http://schemas.microsoft.com/office/drawing/2014/main" id="{AE757579-D814-8C27-7303-FFE95318E0EB}"/>
              </a:ext>
            </a:extLst>
          </p:cNvPr>
          <p:cNvSpPr txBox="1"/>
          <p:nvPr/>
        </p:nvSpPr>
        <p:spPr>
          <a:xfrm>
            <a:off x="3123938" y="4981995"/>
            <a:ext cx="6504332" cy="923330"/>
          </a:xfrm>
          <a:prstGeom prst="rect">
            <a:avLst/>
          </a:prstGeom>
          <a:noFill/>
        </p:spPr>
        <p:txBody>
          <a:bodyPr wrap="square">
            <a:spAutoFit/>
          </a:bodyPr>
          <a:lstStyle/>
          <a:p>
            <a:r>
              <a:rPr lang="de-DE" sz="5400" b="1" dirty="0">
                <a:solidFill>
                  <a:srgbClr val="053D4F"/>
                </a:solidFill>
                <a:highlight>
                  <a:srgbClr val="D9F5E8"/>
                </a:highlight>
                <a:latin typeface="Panton SemiBold" pitchFamily="2" charset="77"/>
              </a:rPr>
              <a:t>+0.1%</a:t>
            </a:r>
            <a:endParaRPr lang="de-DE" sz="2800" dirty="0">
              <a:solidFill>
                <a:srgbClr val="053D4F"/>
              </a:solidFill>
              <a:latin typeface="Panton Light" pitchFamily="2" charset="77"/>
            </a:endParaRPr>
          </a:p>
        </p:txBody>
      </p:sp>
      <p:sp>
        <p:nvSpPr>
          <p:cNvPr id="26" name="TextBox 25">
            <a:extLst>
              <a:ext uri="{FF2B5EF4-FFF2-40B4-BE49-F238E27FC236}">
                <a16:creationId xmlns:a16="http://schemas.microsoft.com/office/drawing/2014/main" id="{BC4BDF95-3E86-A049-3498-0DB755407C3A}"/>
              </a:ext>
            </a:extLst>
          </p:cNvPr>
          <p:cNvSpPr txBox="1"/>
          <p:nvPr/>
        </p:nvSpPr>
        <p:spPr>
          <a:xfrm>
            <a:off x="5233444" y="4951218"/>
            <a:ext cx="5039021" cy="954107"/>
          </a:xfrm>
          <a:prstGeom prst="rect">
            <a:avLst/>
          </a:prstGeom>
          <a:noFill/>
        </p:spPr>
        <p:txBody>
          <a:bodyPr wrap="square">
            <a:spAutoFit/>
          </a:bodyPr>
          <a:lstStyle/>
          <a:p>
            <a:r>
              <a:rPr lang="de-DE" sz="2800" dirty="0">
                <a:solidFill>
                  <a:srgbClr val="053D4F"/>
                </a:solidFill>
                <a:latin typeface="Panton Light" pitchFamily="2" charset="77"/>
              </a:rPr>
              <a:t>minimale Steigerung des Umsatzes pro Shopper</a:t>
            </a:r>
          </a:p>
        </p:txBody>
      </p:sp>
      <p:sp>
        <p:nvSpPr>
          <p:cNvPr id="3" name="Textfeld 1">
            <a:extLst>
              <a:ext uri="{FF2B5EF4-FFF2-40B4-BE49-F238E27FC236}">
                <a16:creationId xmlns:a16="http://schemas.microsoft.com/office/drawing/2014/main" id="{9AC5D863-7DAD-8347-E9B3-BDAE6B838597}"/>
              </a:ext>
            </a:extLst>
          </p:cNvPr>
          <p:cNvSpPr txBox="1"/>
          <p:nvPr/>
        </p:nvSpPr>
        <p:spPr>
          <a:xfrm>
            <a:off x="334800" y="6530400"/>
            <a:ext cx="10187835" cy="246221"/>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de-DE" sz="1000" dirty="0">
                <a:solidFill>
                  <a:prstClr val="black">
                    <a:lumMod val="50000"/>
                    <a:lumOff val="50000"/>
                  </a:prstClr>
                </a:solidFill>
                <a:latin typeface="Panton Light"/>
                <a:cs typeface="Arial"/>
              </a:rPr>
              <a:t>11.06.2026 | BVDVA Kongress 2026 | Quelle: </a:t>
            </a:r>
            <a:r>
              <a:rPr lang="de-DE" sz="1000" dirty="0" err="1">
                <a:solidFill>
                  <a:prstClr val="black">
                    <a:lumMod val="50000"/>
                    <a:lumOff val="50000"/>
                  </a:prstClr>
                </a:solidFill>
                <a:latin typeface="Panton Light"/>
                <a:cs typeface="Arial"/>
              </a:rPr>
              <a:t>DatamedIQ</a:t>
            </a:r>
            <a:r>
              <a:rPr lang="de-DE" sz="1000" dirty="0">
                <a:solidFill>
                  <a:prstClr val="black">
                    <a:lumMod val="50000"/>
                    <a:lumOff val="50000"/>
                  </a:prstClr>
                </a:solidFill>
                <a:latin typeface="Panton Light"/>
                <a:cs typeface="Arial"/>
              </a:rPr>
              <a:t> Recap Q1 2026</a:t>
            </a:r>
          </a:p>
        </p:txBody>
      </p:sp>
      <p:sp>
        <p:nvSpPr>
          <p:cNvPr id="11" name="Title 1">
            <a:extLst>
              <a:ext uri="{FF2B5EF4-FFF2-40B4-BE49-F238E27FC236}">
                <a16:creationId xmlns:a16="http://schemas.microsoft.com/office/drawing/2014/main" id="{5A528313-EC98-D482-5C8A-3E26E87FB821}"/>
              </a:ext>
            </a:extLst>
          </p:cNvPr>
          <p:cNvSpPr txBox="1">
            <a:spLocks/>
          </p:cNvSpPr>
          <p:nvPr/>
        </p:nvSpPr>
        <p:spPr>
          <a:xfrm>
            <a:off x="356262" y="210745"/>
            <a:ext cx="11507188" cy="12024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4000" b="1" dirty="0" err="1">
                <a:solidFill>
                  <a:schemeClr val="tx1">
                    <a:lumMod val="75000"/>
                    <a:lumOff val="25000"/>
                  </a:schemeClr>
                </a:solidFill>
                <a:latin typeface="Panton SemiBold" pitchFamily="2" charset="77"/>
                <a:cs typeface="Arial"/>
              </a:rPr>
              <a:t>Während</a:t>
            </a:r>
            <a:r>
              <a:rPr lang="en-GB" sz="4000" b="1" dirty="0">
                <a:solidFill>
                  <a:srgbClr val="3DCF8E"/>
                </a:solidFill>
                <a:latin typeface="Panton SemiBold" pitchFamily="2" charset="77"/>
                <a:cs typeface="Arial"/>
              </a:rPr>
              <a:t> </a:t>
            </a:r>
            <a:r>
              <a:rPr lang="en-GB" sz="4000" b="1" dirty="0" err="1">
                <a:solidFill>
                  <a:srgbClr val="3DCF8E"/>
                </a:solidFill>
                <a:latin typeface="Panton SemiBold" pitchFamily="2" charset="77"/>
                <a:cs typeface="Arial"/>
              </a:rPr>
              <a:t>Absätze</a:t>
            </a:r>
            <a:r>
              <a:rPr lang="en-GB" sz="4000" b="1" dirty="0">
                <a:solidFill>
                  <a:srgbClr val="3DCF8E"/>
                </a:solidFill>
                <a:latin typeface="Panton SemiBold" pitchFamily="2" charset="77"/>
                <a:cs typeface="Arial"/>
              </a:rPr>
              <a:t> </a:t>
            </a:r>
            <a:r>
              <a:rPr lang="en-GB" sz="4000" b="1" dirty="0" err="1">
                <a:solidFill>
                  <a:srgbClr val="3DCF8E"/>
                </a:solidFill>
                <a:latin typeface="Panton SemiBold" pitchFamily="2" charset="77"/>
                <a:cs typeface="Arial"/>
              </a:rPr>
              <a:t>sinken</a:t>
            </a:r>
            <a:r>
              <a:rPr lang="en-GB" sz="4000" b="1" dirty="0">
                <a:solidFill>
                  <a:srgbClr val="3DCF8E"/>
                </a:solidFill>
                <a:latin typeface="Panton SemiBold" pitchFamily="2" charset="77"/>
                <a:cs typeface="Arial"/>
              </a:rPr>
              <a:t>, </a:t>
            </a:r>
            <a:r>
              <a:rPr lang="en-GB" sz="4000" b="1" dirty="0" err="1">
                <a:solidFill>
                  <a:schemeClr val="tx1">
                    <a:lumMod val="75000"/>
                    <a:lumOff val="25000"/>
                  </a:schemeClr>
                </a:solidFill>
                <a:latin typeface="Panton SemiBold" pitchFamily="2" charset="77"/>
                <a:cs typeface="Arial"/>
              </a:rPr>
              <a:t>stabilisieren</a:t>
            </a:r>
            <a:r>
              <a:rPr lang="en-GB" sz="4000" b="1" dirty="0">
                <a:solidFill>
                  <a:schemeClr val="tx1">
                    <a:lumMod val="75000"/>
                    <a:lumOff val="25000"/>
                  </a:schemeClr>
                </a:solidFill>
                <a:latin typeface="Panton SemiBold" pitchFamily="2" charset="77"/>
                <a:cs typeface="Arial"/>
              </a:rPr>
              <a:t> die</a:t>
            </a:r>
            <a:r>
              <a:rPr lang="en-GB" sz="4000" b="1" dirty="0">
                <a:solidFill>
                  <a:srgbClr val="3DCF8E"/>
                </a:solidFill>
                <a:latin typeface="Panton SemiBold" pitchFamily="2" charset="77"/>
                <a:cs typeface="Arial"/>
              </a:rPr>
              <a:t> </a:t>
            </a:r>
            <a:r>
              <a:rPr lang="en-GB" sz="4000" b="1" dirty="0" err="1">
                <a:solidFill>
                  <a:srgbClr val="3DCF8E"/>
                </a:solidFill>
                <a:latin typeface="Panton SemiBold" pitchFamily="2" charset="77"/>
                <a:cs typeface="Arial"/>
              </a:rPr>
              <a:t>höheren</a:t>
            </a:r>
            <a:r>
              <a:rPr lang="en-GB" sz="4000" b="1" dirty="0">
                <a:solidFill>
                  <a:srgbClr val="3DCF8E"/>
                </a:solidFill>
                <a:latin typeface="Panton SemiBold" pitchFamily="2" charset="77"/>
                <a:cs typeface="Arial"/>
              </a:rPr>
              <a:t> </a:t>
            </a:r>
            <a:r>
              <a:rPr lang="en-GB" sz="4000" b="1" dirty="0" err="1">
                <a:solidFill>
                  <a:srgbClr val="3DCF8E"/>
                </a:solidFill>
                <a:latin typeface="Panton SemiBold" pitchFamily="2" charset="77"/>
                <a:cs typeface="Arial"/>
              </a:rPr>
              <a:t>Preise</a:t>
            </a:r>
            <a:r>
              <a:rPr lang="en-GB" sz="4000" b="1" dirty="0">
                <a:solidFill>
                  <a:srgbClr val="3DCF8E"/>
                </a:solidFill>
                <a:latin typeface="Panton SemiBold" pitchFamily="2" charset="77"/>
                <a:cs typeface="Arial"/>
              </a:rPr>
              <a:t> </a:t>
            </a:r>
            <a:r>
              <a:rPr lang="en-GB" sz="4000" b="1" dirty="0">
                <a:solidFill>
                  <a:schemeClr val="tx1">
                    <a:lumMod val="75000"/>
                    <a:lumOff val="25000"/>
                  </a:schemeClr>
                </a:solidFill>
                <a:latin typeface="Panton SemiBold" pitchFamily="2" charset="77"/>
                <a:cs typeface="Arial"/>
              </a:rPr>
              <a:t>das </a:t>
            </a:r>
            <a:r>
              <a:rPr lang="en-GB" sz="4000" b="1" dirty="0" err="1">
                <a:solidFill>
                  <a:schemeClr val="tx1">
                    <a:lumMod val="75000"/>
                    <a:lumOff val="25000"/>
                  </a:schemeClr>
                </a:solidFill>
                <a:latin typeface="Panton SemiBold" pitchFamily="2" charset="77"/>
                <a:cs typeface="Arial"/>
              </a:rPr>
              <a:t>Wachstum</a:t>
            </a:r>
            <a:br>
              <a:rPr lang="en-GB" sz="4000" b="1" dirty="0">
                <a:solidFill>
                  <a:srgbClr val="3DCF8E"/>
                </a:solidFill>
                <a:latin typeface="Panton SemiBold" pitchFamily="2" charset="77"/>
                <a:cs typeface="Arial"/>
              </a:rPr>
            </a:br>
            <a:endParaRPr lang="en-DE" sz="4000" dirty="0">
              <a:solidFill>
                <a:srgbClr val="053D4F"/>
              </a:solidFill>
              <a:latin typeface="Panton" pitchFamily="2" charset="77"/>
            </a:endParaRPr>
          </a:p>
        </p:txBody>
      </p:sp>
    </p:spTree>
    <p:extLst>
      <p:ext uri="{BB962C8B-B14F-4D97-AF65-F5344CB8AC3E}">
        <p14:creationId xmlns:p14="http://schemas.microsoft.com/office/powerpoint/2010/main" val="3746012804"/>
      </p:ext>
    </p:extLst>
  </p:cSld>
  <p:clrMapOvr>
    <a:masterClrMapping/>
  </p:clrMapOvr>
  <p:transition>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59503-B6BB-F00C-5CE7-3F2F369E9D5B}"/>
            </a:ext>
          </a:extLst>
        </p:cNvPr>
        <p:cNvGrpSpPr/>
        <p:nvPr/>
      </p:nvGrpSpPr>
      <p:grpSpPr>
        <a:xfrm>
          <a:off x="0" y="0"/>
          <a:ext cx="0" cy="0"/>
          <a:chOff x="0" y="0"/>
          <a:chExt cx="0" cy="0"/>
        </a:xfrm>
      </p:grpSpPr>
      <p:pic>
        <p:nvPicPr>
          <p:cNvPr id="5" name="Grafik 4" descr="Ein Bild, das computer, Computer, Im Haus enthält.&#10;&#10;Automatisch generierte Beschreibung">
            <a:extLst>
              <a:ext uri="{FF2B5EF4-FFF2-40B4-BE49-F238E27FC236}">
                <a16:creationId xmlns:a16="http://schemas.microsoft.com/office/drawing/2014/main" id="{2ADFB876-14AE-757B-7BB7-20B06F0236D4}"/>
              </a:ext>
            </a:extLst>
          </p:cNvPr>
          <p:cNvPicPr>
            <a:picLocks noChangeAspect="1"/>
          </p:cNvPicPr>
          <p:nvPr/>
        </p:nvPicPr>
        <p:blipFill>
          <a:blip r:embed="rId3"/>
          <a:srcRect l="15715" r="25581"/>
          <a:stretch/>
        </p:blipFill>
        <p:spPr>
          <a:xfrm>
            <a:off x="0" y="-196948"/>
            <a:ext cx="12192000" cy="8112713"/>
          </a:xfrm>
          <a:prstGeom prst="rect">
            <a:avLst/>
          </a:prstGeom>
        </p:spPr>
      </p:pic>
      <p:pic>
        <p:nvPicPr>
          <p:cNvPr id="6" name="Grafik 9">
            <a:extLst>
              <a:ext uri="{FF2B5EF4-FFF2-40B4-BE49-F238E27FC236}">
                <a16:creationId xmlns:a16="http://schemas.microsoft.com/office/drawing/2014/main" id="{7A671280-10CD-62E9-F2CB-9C3F7E423B98}"/>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10787215" y="6472773"/>
            <a:ext cx="768353" cy="115253"/>
          </a:xfrm>
          <a:prstGeom prst="rect">
            <a:avLst/>
          </a:prstGeom>
        </p:spPr>
      </p:pic>
      <p:sp>
        <p:nvSpPr>
          <p:cNvPr id="9" name="Title 1">
            <a:extLst>
              <a:ext uri="{FF2B5EF4-FFF2-40B4-BE49-F238E27FC236}">
                <a16:creationId xmlns:a16="http://schemas.microsoft.com/office/drawing/2014/main" id="{5936AE65-1F84-5C77-33FC-129D649AF58D}"/>
              </a:ext>
            </a:extLst>
          </p:cNvPr>
          <p:cNvSpPr txBox="1">
            <a:spLocks/>
          </p:cNvSpPr>
          <p:nvPr/>
        </p:nvSpPr>
        <p:spPr>
          <a:xfrm>
            <a:off x="454203" y="3284984"/>
            <a:ext cx="11737797" cy="1636795"/>
          </a:xfrm>
          <a:prstGeom prst="rect">
            <a:avLst/>
          </a:prstGeom>
        </p:spPr>
        <p:txBody>
          <a:bodyPr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e-DE" sz="5500" dirty="0">
                <a:solidFill>
                  <a:srgbClr val="063C4E"/>
                </a:solidFill>
                <a:highlight>
                  <a:srgbClr val="F9F9F9"/>
                </a:highlight>
                <a:latin typeface="Panton SemiBold Italic" pitchFamily="2" charset="77"/>
                <a:cs typeface="Arial"/>
              </a:rPr>
              <a:t>Überblick Apothekenmarkt</a:t>
            </a:r>
          </a:p>
          <a:p>
            <a:r>
              <a:rPr lang="de-DE" sz="5500" dirty="0">
                <a:solidFill>
                  <a:srgbClr val="3ECF8E"/>
                </a:solidFill>
                <a:highlight>
                  <a:srgbClr val="F9F9F9"/>
                </a:highlight>
                <a:latin typeface="Panton SemiBold Italic" pitchFamily="2" charset="77"/>
                <a:cs typeface="Arial"/>
              </a:rPr>
              <a:t>Michael Rühl</a:t>
            </a:r>
            <a:endParaRPr lang="en-GB" sz="5500" dirty="0">
              <a:solidFill>
                <a:srgbClr val="3ECF8E"/>
              </a:solidFill>
              <a:highlight>
                <a:srgbClr val="F9F9F9"/>
              </a:highlight>
              <a:latin typeface="Panton SemiBold Italic" pitchFamily="2" charset="77"/>
              <a:cs typeface="Arial"/>
            </a:endParaRPr>
          </a:p>
        </p:txBody>
      </p:sp>
    </p:spTree>
    <p:extLst>
      <p:ext uri="{BB962C8B-B14F-4D97-AF65-F5344CB8AC3E}">
        <p14:creationId xmlns:p14="http://schemas.microsoft.com/office/powerpoint/2010/main" val="397612748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23B288E1-8D76-46EA-8C61-0E90453E66EC}"/>
            </a:ext>
          </a:extLst>
        </p:cNvPr>
        <p:cNvGrpSpPr/>
        <p:nvPr/>
      </p:nvGrpSpPr>
      <p:grpSpPr>
        <a:xfrm>
          <a:off x="0" y="0"/>
          <a:ext cx="0" cy="0"/>
          <a:chOff x="0" y="0"/>
          <a:chExt cx="0" cy="0"/>
        </a:xfrm>
      </p:grpSpPr>
      <p:sp>
        <p:nvSpPr>
          <p:cNvPr id="23" name="Shape 3">
            <a:extLst>
              <a:ext uri="{FF2B5EF4-FFF2-40B4-BE49-F238E27FC236}">
                <a16:creationId xmlns:a16="http://schemas.microsoft.com/office/drawing/2014/main" id="{59FBCA6E-D94A-D68A-AB80-EC4E8B2A17C8}"/>
              </a:ext>
            </a:extLst>
          </p:cNvPr>
          <p:cNvSpPr/>
          <p:nvPr/>
        </p:nvSpPr>
        <p:spPr>
          <a:xfrm>
            <a:off x="869538" y="1815165"/>
            <a:ext cx="5463231" cy="4007961"/>
          </a:xfrm>
          <a:prstGeom prst="roundRect">
            <a:avLst>
              <a:gd name="adj" fmla="val 2041"/>
            </a:avLst>
          </a:prstGeom>
          <a:solidFill>
            <a:schemeClr val="bg1"/>
          </a:solidFill>
          <a:ln w="12700">
            <a:solidFill>
              <a:srgbClr val="EAF7EF"/>
            </a:solidFill>
            <a:prstDash val="solid"/>
          </a:ln>
        </p:spPr>
        <p:txBody>
          <a:bodyPr/>
          <a:lstStyle/>
          <a:p>
            <a:endParaRPr lang="de-DE" sz="1351"/>
          </a:p>
        </p:txBody>
      </p:sp>
      <p:sp>
        <p:nvSpPr>
          <p:cNvPr id="3" name="Textfeld 3">
            <a:extLst>
              <a:ext uri="{FF2B5EF4-FFF2-40B4-BE49-F238E27FC236}">
                <a16:creationId xmlns:a16="http://schemas.microsoft.com/office/drawing/2014/main" id="{5DB7F742-3685-8228-6F97-A244C0EC63A8}"/>
              </a:ext>
            </a:extLst>
          </p:cNvPr>
          <p:cNvSpPr txBox="1"/>
          <p:nvPr/>
        </p:nvSpPr>
        <p:spPr>
          <a:xfrm>
            <a:off x="459773" y="298803"/>
            <a:ext cx="11427731" cy="1144516"/>
          </a:xfrm>
          <a:prstGeom prst="rect">
            <a:avLst/>
          </a:prstGeom>
        </p:spPr>
        <p:txBody>
          <a:bodyPr lIns="91440" tIns="45720" rIns="91440" bIns="45720" anchor="t"/>
          <a:lstStyle>
            <a:defPPr>
              <a:defRPr lang="de-DE"/>
            </a:defPPr>
            <a:lvl1pPr>
              <a:lnSpc>
                <a:spcPct val="90000"/>
              </a:lnSpc>
              <a:spcBef>
                <a:spcPct val="0"/>
              </a:spcBef>
              <a:buNone/>
              <a:defRPr sz="4000" b="1">
                <a:solidFill>
                  <a:srgbClr val="053D4F"/>
                </a:solidFill>
                <a:latin typeface="Panton SemiBold" pitchFamily="2" charset="77"/>
                <a:ea typeface="+mj-ea"/>
                <a:cs typeface="Arial"/>
              </a:defRPr>
            </a:lvl1pPr>
          </a:lstStyle>
          <a:p>
            <a:r>
              <a:rPr lang="de-DE" dirty="0">
                <a:solidFill>
                  <a:srgbClr val="3ECF8E"/>
                </a:solidFill>
              </a:rPr>
              <a:t>Mehr Shopper*innen </a:t>
            </a:r>
            <a:r>
              <a:rPr lang="de-DE" dirty="0"/>
              <a:t>treiben das Wachstum, </a:t>
            </a:r>
            <a:r>
              <a:rPr lang="de-DE" dirty="0">
                <a:solidFill>
                  <a:srgbClr val="3ECF8E"/>
                </a:solidFill>
              </a:rPr>
              <a:t>jüngere Personas</a:t>
            </a:r>
            <a:r>
              <a:rPr lang="de-DE" dirty="0"/>
              <a:t> legen zu</a:t>
            </a:r>
            <a:endParaRPr lang="en-GB" dirty="0"/>
          </a:p>
        </p:txBody>
      </p:sp>
      <p:sp>
        <p:nvSpPr>
          <p:cNvPr id="5" name="TextBox 7">
            <a:extLst>
              <a:ext uri="{FF2B5EF4-FFF2-40B4-BE49-F238E27FC236}">
                <a16:creationId xmlns:a16="http://schemas.microsoft.com/office/drawing/2014/main" id="{87D3A9B0-248B-C944-C763-CA1473AF5C6E}"/>
              </a:ext>
            </a:extLst>
          </p:cNvPr>
          <p:cNvSpPr txBox="1"/>
          <p:nvPr/>
        </p:nvSpPr>
        <p:spPr>
          <a:xfrm>
            <a:off x="869537" y="2595590"/>
            <a:ext cx="5463231" cy="2246769"/>
          </a:xfrm>
          <a:prstGeom prst="rect">
            <a:avLst/>
          </a:prstGeom>
          <a:noFill/>
        </p:spPr>
        <p:txBody>
          <a:bodyPr wrap="square" rtlCol="0">
            <a:spAutoFit/>
          </a:bodyPr>
          <a:lstStyle/>
          <a:p>
            <a:pPr algn="ctr"/>
            <a:r>
              <a:rPr lang="de-DE" sz="8800" b="1">
                <a:solidFill>
                  <a:srgbClr val="053D4F"/>
                </a:solidFill>
                <a:highlight>
                  <a:srgbClr val="D9F5E8"/>
                </a:highlight>
                <a:latin typeface="Panton SemiBold" pitchFamily="2" charset="77"/>
              </a:rPr>
              <a:t>+3,1 %</a:t>
            </a:r>
          </a:p>
          <a:p>
            <a:pPr algn="ctr"/>
            <a:r>
              <a:rPr lang="de-DE" sz="3600">
                <a:solidFill>
                  <a:srgbClr val="053D4F"/>
                </a:solidFill>
                <a:latin typeface="Panton Light" pitchFamily="2" charset="77"/>
              </a:rPr>
              <a:t>Anzahl Shopper*innen</a:t>
            </a:r>
            <a:br>
              <a:rPr lang="de-DE" sz="3600">
                <a:solidFill>
                  <a:srgbClr val="053D4F"/>
                </a:solidFill>
                <a:latin typeface="Panton Light" pitchFamily="2" charset="77"/>
              </a:rPr>
            </a:br>
            <a:r>
              <a:rPr lang="de-DE" sz="1600">
                <a:solidFill>
                  <a:srgbClr val="053D4F"/>
                </a:solidFill>
                <a:latin typeface="Panton Light" pitchFamily="2" charset="77"/>
              </a:rPr>
              <a:t>(</a:t>
            </a:r>
            <a:r>
              <a:rPr lang="en-US" sz="1600">
                <a:solidFill>
                  <a:srgbClr val="667085"/>
                </a:solidFill>
                <a:latin typeface="Panton Light" pitchFamily="2" charset="77"/>
                <a:ea typeface="Arial" pitchFamily="34" charset="-122"/>
                <a:cs typeface="Arial" pitchFamily="34" charset="-120"/>
              </a:rPr>
              <a:t>vs. </a:t>
            </a:r>
            <a:r>
              <a:rPr lang="en-US" sz="1600" err="1">
                <a:solidFill>
                  <a:srgbClr val="667085"/>
                </a:solidFill>
                <a:latin typeface="Panton Light" pitchFamily="2" charset="77"/>
                <a:ea typeface="Arial" pitchFamily="34" charset="-122"/>
                <a:cs typeface="Arial" pitchFamily="34" charset="-120"/>
              </a:rPr>
              <a:t>Vorjahr</a:t>
            </a:r>
            <a:r>
              <a:rPr lang="de-DE" sz="1600">
                <a:solidFill>
                  <a:srgbClr val="053D4F"/>
                </a:solidFill>
                <a:latin typeface="Panton Light" pitchFamily="2" charset="77"/>
              </a:rPr>
              <a:t>)</a:t>
            </a:r>
          </a:p>
        </p:txBody>
      </p:sp>
      <p:pic>
        <p:nvPicPr>
          <p:cNvPr id="12" name="Picture 11" descr="A blue and white rectangular object with white text&#10;&#10;AI-generated content may be incorrect.">
            <a:extLst>
              <a:ext uri="{FF2B5EF4-FFF2-40B4-BE49-F238E27FC236}">
                <a16:creationId xmlns:a16="http://schemas.microsoft.com/office/drawing/2014/main" id="{588AD34B-1C1C-1DC2-7954-9E86673D2B82}"/>
              </a:ext>
            </a:extLst>
          </p:cNvPr>
          <p:cNvPicPr>
            <a:picLocks noChangeAspect="1"/>
          </p:cNvPicPr>
          <p:nvPr/>
        </p:nvPicPr>
        <p:blipFill>
          <a:blip r:embed="rId3">
            <a:extLst>
              <a:ext uri="{28A0092B-C50C-407E-A947-70E740481C1C}">
                <a14:useLocalDpi xmlns:a14="http://schemas.microsoft.com/office/drawing/2010/main" val="0"/>
              </a:ext>
            </a:extLst>
          </a:blip>
          <a:srcRect l="2936" t="16677" r="57366" b="7249"/>
          <a:stretch>
            <a:fillRect/>
          </a:stretch>
        </p:blipFill>
        <p:spPr>
          <a:xfrm>
            <a:off x="6821391" y="4311012"/>
            <a:ext cx="4302760" cy="1421619"/>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53537CD4-DFF8-CCE4-94A6-F5D3AF7DC1A7}"/>
              </a:ext>
            </a:extLst>
          </p:cNvPr>
          <p:cNvSpPr txBox="1"/>
          <p:nvPr/>
        </p:nvSpPr>
        <p:spPr>
          <a:xfrm>
            <a:off x="6944909" y="1815165"/>
            <a:ext cx="3927388" cy="830997"/>
          </a:xfrm>
          <a:prstGeom prst="rect">
            <a:avLst/>
          </a:prstGeom>
          <a:noFill/>
        </p:spPr>
        <p:txBody>
          <a:bodyPr wrap="square">
            <a:spAutoFit/>
          </a:bodyPr>
          <a:lstStyle/>
          <a:p>
            <a:pPr algn="ctr"/>
            <a:r>
              <a:rPr lang="en-US" sz="2400" err="1">
                <a:solidFill>
                  <a:srgbClr val="183B4D"/>
                </a:solidFill>
                <a:latin typeface="Panton" pitchFamily="2" charset="77"/>
                <a:ea typeface="Aptos" pitchFamily="34" charset="-122"/>
                <a:cs typeface="Aptos" pitchFamily="34" charset="-120"/>
              </a:rPr>
              <a:t>Stärkstes</a:t>
            </a:r>
            <a:r>
              <a:rPr lang="en-US" sz="2400">
                <a:solidFill>
                  <a:srgbClr val="183B4D"/>
                </a:solidFill>
                <a:latin typeface="Panton" pitchFamily="2" charset="77"/>
                <a:ea typeface="Aptos" pitchFamily="34" charset="-122"/>
                <a:cs typeface="Aptos" pitchFamily="34" charset="-120"/>
              </a:rPr>
              <a:t> </a:t>
            </a:r>
            <a:r>
              <a:rPr lang="en-US" sz="2400" err="1">
                <a:solidFill>
                  <a:srgbClr val="183B4D"/>
                </a:solidFill>
                <a:latin typeface="Panton" pitchFamily="2" charset="77"/>
                <a:ea typeface="Aptos" pitchFamily="34" charset="-122"/>
                <a:cs typeface="Aptos" pitchFamily="34" charset="-120"/>
              </a:rPr>
              <a:t>Wachstum</a:t>
            </a:r>
            <a:r>
              <a:rPr lang="en-US" sz="2400">
                <a:solidFill>
                  <a:srgbClr val="183B4D"/>
                </a:solidFill>
                <a:latin typeface="Panton" pitchFamily="2" charset="77"/>
                <a:ea typeface="Aptos" pitchFamily="34" charset="-122"/>
                <a:cs typeface="Aptos" pitchFamily="34" charset="-120"/>
              </a:rPr>
              <a:t> </a:t>
            </a:r>
            <a:r>
              <a:rPr lang="en-US" sz="2400" err="1">
                <a:solidFill>
                  <a:srgbClr val="183B4D"/>
                </a:solidFill>
                <a:latin typeface="Panton" pitchFamily="2" charset="77"/>
                <a:ea typeface="Aptos" pitchFamily="34" charset="-122"/>
                <a:cs typeface="Aptos" pitchFamily="34" charset="-120"/>
              </a:rPr>
              <a:t>bei</a:t>
            </a:r>
            <a:r>
              <a:rPr lang="en-US" sz="2400">
                <a:solidFill>
                  <a:srgbClr val="183B4D"/>
                </a:solidFill>
                <a:latin typeface="Panton" pitchFamily="2" charset="77"/>
                <a:ea typeface="Aptos" pitchFamily="34" charset="-122"/>
                <a:cs typeface="Aptos" pitchFamily="34" charset="-120"/>
              </a:rPr>
              <a:t> </a:t>
            </a:r>
            <a:r>
              <a:rPr lang="en-US" sz="2400" err="1">
                <a:solidFill>
                  <a:srgbClr val="183B4D"/>
                </a:solidFill>
                <a:latin typeface="Panton" pitchFamily="2" charset="77"/>
                <a:ea typeface="Aptos" pitchFamily="34" charset="-122"/>
                <a:cs typeface="Aptos" pitchFamily="34" charset="-120"/>
              </a:rPr>
              <a:t>jüngeren</a:t>
            </a:r>
            <a:r>
              <a:rPr lang="en-US" sz="2400">
                <a:solidFill>
                  <a:srgbClr val="183B4D"/>
                </a:solidFill>
                <a:latin typeface="Panton" pitchFamily="2" charset="77"/>
                <a:ea typeface="Aptos" pitchFamily="34" charset="-122"/>
                <a:cs typeface="Aptos" pitchFamily="34" charset="-120"/>
              </a:rPr>
              <a:t> Personas</a:t>
            </a:r>
            <a:endParaRPr lang="en-US" sz="2400">
              <a:latin typeface="Panton" pitchFamily="2" charset="77"/>
            </a:endParaRPr>
          </a:p>
        </p:txBody>
      </p:sp>
      <p:pic>
        <p:nvPicPr>
          <p:cNvPr id="21" name="Picture 20" descr="A close up of a white box&#10;&#10;AI-generated content may be incorrect.">
            <a:extLst>
              <a:ext uri="{FF2B5EF4-FFF2-40B4-BE49-F238E27FC236}">
                <a16:creationId xmlns:a16="http://schemas.microsoft.com/office/drawing/2014/main" id="{62A1D07E-A775-36EA-9477-CF02134CF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3383" y="2778004"/>
            <a:ext cx="4302760" cy="1369061"/>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 name="Grafik 1">
            <a:extLst>
              <a:ext uri="{FF2B5EF4-FFF2-40B4-BE49-F238E27FC236}">
                <a16:creationId xmlns:a16="http://schemas.microsoft.com/office/drawing/2014/main" id="{0139E0D3-1677-D69B-82CF-6047A13261C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897977" y="6470644"/>
            <a:ext cx="768353" cy="115253"/>
          </a:xfrm>
          <a:prstGeom prst="rect">
            <a:avLst/>
          </a:prstGeom>
        </p:spPr>
      </p:pic>
      <p:sp>
        <p:nvSpPr>
          <p:cNvPr id="25" name="Text 6">
            <a:extLst>
              <a:ext uri="{FF2B5EF4-FFF2-40B4-BE49-F238E27FC236}">
                <a16:creationId xmlns:a16="http://schemas.microsoft.com/office/drawing/2014/main" id="{087183DA-4898-AAC3-B850-9F91600DA8D6}"/>
              </a:ext>
            </a:extLst>
          </p:cNvPr>
          <p:cNvSpPr/>
          <p:nvPr/>
        </p:nvSpPr>
        <p:spPr>
          <a:xfrm>
            <a:off x="6583680" y="1572768"/>
            <a:ext cx="4434840" cy="731520"/>
          </a:xfrm>
          <a:prstGeom prst="rect">
            <a:avLst/>
          </a:prstGeom>
          <a:noFill/>
          <a:ln/>
        </p:spPr>
        <p:txBody>
          <a:bodyPr wrap="square" lIns="0" tIns="0" rIns="0" bIns="0" rtlCol="0" anchor="ctr">
            <a:normAutofit/>
          </a:bodyPr>
          <a:lstStyle/>
          <a:p>
            <a:pPr algn="ctr"/>
            <a:endParaRPr lang="en-US" sz="2000">
              <a:latin typeface="Panton" pitchFamily="2" charset="77"/>
            </a:endParaRPr>
          </a:p>
        </p:txBody>
      </p:sp>
      <p:sp>
        <p:nvSpPr>
          <p:cNvPr id="6" name="Textfeld 1">
            <a:extLst>
              <a:ext uri="{FF2B5EF4-FFF2-40B4-BE49-F238E27FC236}">
                <a16:creationId xmlns:a16="http://schemas.microsoft.com/office/drawing/2014/main" id="{25C03D05-D183-7E55-D7DE-4739709103F9}"/>
              </a:ext>
            </a:extLst>
          </p:cNvPr>
          <p:cNvSpPr txBox="1"/>
          <p:nvPr/>
        </p:nvSpPr>
        <p:spPr>
          <a:xfrm>
            <a:off x="334800" y="6530400"/>
            <a:ext cx="10187835" cy="246221"/>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de-DE" sz="1000" dirty="0">
                <a:solidFill>
                  <a:prstClr val="black">
                    <a:lumMod val="50000"/>
                    <a:lumOff val="50000"/>
                  </a:prstClr>
                </a:solidFill>
                <a:latin typeface="Panton Light"/>
                <a:cs typeface="Arial"/>
              </a:rPr>
              <a:t>11.06.2026 | BVDVA Kongress 2026 | Quelle: </a:t>
            </a:r>
            <a:r>
              <a:rPr lang="de-DE" sz="1000" dirty="0" err="1">
                <a:solidFill>
                  <a:prstClr val="black">
                    <a:lumMod val="50000"/>
                    <a:lumOff val="50000"/>
                  </a:prstClr>
                </a:solidFill>
                <a:latin typeface="Panton Light"/>
                <a:cs typeface="Arial"/>
              </a:rPr>
              <a:t>DatamedIQ</a:t>
            </a:r>
            <a:r>
              <a:rPr lang="de-DE" sz="1000" dirty="0">
                <a:solidFill>
                  <a:prstClr val="black">
                    <a:lumMod val="50000"/>
                    <a:lumOff val="50000"/>
                  </a:prstClr>
                </a:solidFill>
                <a:latin typeface="Panton Light"/>
                <a:cs typeface="Arial"/>
              </a:rPr>
              <a:t> Recap Q1 2026</a:t>
            </a:r>
          </a:p>
        </p:txBody>
      </p:sp>
    </p:spTree>
    <p:extLst>
      <p:ext uri="{BB962C8B-B14F-4D97-AF65-F5344CB8AC3E}">
        <p14:creationId xmlns:p14="http://schemas.microsoft.com/office/powerpoint/2010/main" val="3707898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a:extLst>
              <a:ext uri="{FF2B5EF4-FFF2-40B4-BE49-F238E27FC236}">
                <a16:creationId xmlns:a16="http://schemas.microsoft.com/office/drawing/2014/main" id="{F7E61018-D179-7A3D-82CC-53A80CBE63B9}"/>
              </a:ext>
            </a:extLst>
          </p:cNvPr>
          <p:cNvSpPr/>
          <p:nvPr/>
        </p:nvSpPr>
        <p:spPr>
          <a:xfrm>
            <a:off x="867835" y="3886201"/>
            <a:ext cx="5486901" cy="1774499"/>
          </a:xfrm>
          <a:prstGeom prst="round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351"/>
          </a:p>
        </p:txBody>
      </p:sp>
      <p:grpSp>
        <p:nvGrpSpPr>
          <p:cNvPr id="17" name="Gruppieren 16">
            <a:extLst>
              <a:ext uri="{FF2B5EF4-FFF2-40B4-BE49-F238E27FC236}">
                <a16:creationId xmlns:a16="http://schemas.microsoft.com/office/drawing/2014/main" id="{1C4E8887-2352-F972-5C48-127500712447}"/>
              </a:ext>
              <a:ext uri="{147F2762-F138-4A5C-976F-8EAC2B608ADB}">
                <a16:predDERef xmlns:a16="http://schemas.microsoft.com/office/drawing/2014/main" pred="{826DE871-D3B4-2842-BAEC-C08CCAC1A894}"/>
              </a:ext>
            </a:extLst>
          </p:cNvPr>
          <p:cNvGrpSpPr/>
          <p:nvPr/>
        </p:nvGrpSpPr>
        <p:grpSpPr>
          <a:xfrm>
            <a:off x="788153" y="2328483"/>
            <a:ext cx="6130800" cy="4050000"/>
            <a:chOff x="0" y="0"/>
            <a:chExt cx="5946585" cy="4168591"/>
          </a:xfrm>
        </p:grpSpPr>
        <p:graphicFrame>
          <p:nvGraphicFramePr>
            <p:cNvPr id="18" name="Diagramm 17">
              <a:extLst>
                <a:ext uri="{FF2B5EF4-FFF2-40B4-BE49-F238E27FC236}">
                  <a16:creationId xmlns:a16="http://schemas.microsoft.com/office/drawing/2014/main" id="{663CAB42-2AF6-754B-E478-A5CA285D92E2}"/>
                </a:ext>
              </a:extLst>
            </p:cNvPr>
            <p:cNvGraphicFramePr/>
            <p:nvPr>
              <p:extLst>
                <p:ext uri="{D42A27DB-BD31-4B8C-83A1-F6EECF244321}">
                  <p14:modId xmlns:p14="http://schemas.microsoft.com/office/powerpoint/2010/main" val="143407181"/>
                </p:ext>
              </p:extLst>
            </p:nvPr>
          </p:nvGraphicFramePr>
          <p:xfrm>
            <a:off x="253996" y="115049"/>
            <a:ext cx="5692589" cy="4053542"/>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hteck 18">
              <a:extLst>
                <a:ext uri="{FF2B5EF4-FFF2-40B4-BE49-F238E27FC236}">
                  <a16:creationId xmlns:a16="http://schemas.microsoft.com/office/drawing/2014/main" id="{5D750E05-DAA1-67B7-D45F-F2F824EC74D7}"/>
                </a:ext>
              </a:extLst>
            </p:cNvPr>
            <p:cNvSpPr/>
            <p:nvPr/>
          </p:nvSpPr>
          <p:spPr>
            <a:xfrm>
              <a:off x="0" y="0"/>
              <a:ext cx="1253066" cy="467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de-DE">
                  <a:solidFill>
                    <a:schemeClr val="tx1">
                      <a:lumMod val="65000"/>
                      <a:lumOff val="35000"/>
                    </a:schemeClr>
                  </a:solidFill>
                  <a:latin typeface="Panton Light" pitchFamily="2" charset="77"/>
                </a:rPr>
                <a:t>Altersgruppen</a:t>
              </a:r>
            </a:p>
          </p:txBody>
        </p:sp>
      </p:grpSp>
      <p:sp>
        <p:nvSpPr>
          <p:cNvPr id="66" name="Title 1">
            <a:extLst>
              <a:ext uri="{FF2B5EF4-FFF2-40B4-BE49-F238E27FC236}">
                <a16:creationId xmlns:a16="http://schemas.microsoft.com/office/drawing/2014/main" id="{D8FA382D-C06A-11E5-D734-846F9AD97264}"/>
              </a:ext>
            </a:extLst>
          </p:cNvPr>
          <p:cNvSpPr txBox="1">
            <a:spLocks/>
          </p:cNvSpPr>
          <p:nvPr/>
        </p:nvSpPr>
        <p:spPr>
          <a:xfrm>
            <a:off x="352800" y="327600"/>
            <a:ext cx="11505600" cy="4608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defRPr/>
            </a:pPr>
            <a:r>
              <a:rPr lang="de-DE" sz="4000" dirty="0">
                <a:solidFill>
                  <a:srgbClr val="3ECF8E"/>
                </a:solidFill>
                <a:latin typeface="Panton SemiBold" pitchFamily="2" charset="77"/>
                <a:cs typeface="Arial"/>
              </a:rPr>
              <a:t>Zum Großteil</a:t>
            </a:r>
            <a:r>
              <a:rPr lang="de-DE" sz="4000" dirty="0">
                <a:solidFill>
                  <a:srgbClr val="053D4F"/>
                </a:solidFill>
                <a:latin typeface="Panton SemiBold" pitchFamily="2" charset="77"/>
                <a:cs typeface="Arial"/>
              </a:rPr>
              <a:t> Shopperinnen mit </a:t>
            </a:r>
            <a:r>
              <a:rPr lang="de-DE" sz="4000" dirty="0">
                <a:solidFill>
                  <a:srgbClr val="3ECF8E"/>
                </a:solidFill>
                <a:latin typeface="Panton SemiBold" pitchFamily="2" charset="77"/>
                <a:cs typeface="Arial"/>
              </a:rPr>
              <a:t>höherem</a:t>
            </a:r>
            <a:r>
              <a:rPr lang="de-DE" sz="4000" dirty="0">
                <a:solidFill>
                  <a:srgbClr val="053D4F"/>
                </a:solidFill>
                <a:latin typeface="Panton SemiBold" pitchFamily="2" charset="77"/>
                <a:cs typeface="Arial"/>
              </a:rPr>
              <a:t> Durchschnittsalter versorgen sich online </a:t>
            </a:r>
            <a:endParaRPr lang="en-US" sz="4000" dirty="0">
              <a:solidFill>
                <a:srgbClr val="053D4F"/>
              </a:solidFill>
              <a:latin typeface="Panton SemiBold" pitchFamily="2" charset="77"/>
              <a:cs typeface="Arial"/>
            </a:endParaRPr>
          </a:p>
        </p:txBody>
      </p:sp>
      <p:sp>
        <p:nvSpPr>
          <p:cNvPr id="3" name="TextBox 7">
            <a:extLst>
              <a:ext uri="{FF2B5EF4-FFF2-40B4-BE49-F238E27FC236}">
                <a16:creationId xmlns:a16="http://schemas.microsoft.com/office/drawing/2014/main" id="{B1A78F44-B54D-A656-618A-9970185C8DAF}"/>
              </a:ext>
            </a:extLst>
          </p:cNvPr>
          <p:cNvSpPr txBox="1"/>
          <p:nvPr/>
        </p:nvSpPr>
        <p:spPr>
          <a:xfrm>
            <a:off x="7418485" y="2319282"/>
            <a:ext cx="4245323" cy="1905595"/>
          </a:xfrm>
          <a:prstGeom prst="roundRect">
            <a:avLst>
              <a:gd name="adj" fmla="val 20495"/>
            </a:avLst>
          </a:prstGeom>
          <a:noFill/>
        </p:spPr>
        <p:txBody>
          <a:bodyPr wrap="none" rtlCol="0">
            <a:spAutoFit/>
          </a:bodyPr>
          <a:lstStyle/>
          <a:p>
            <a:pPr algn="ctr">
              <a:defRPr/>
            </a:pPr>
            <a:r>
              <a:rPr lang="de-DE" sz="6000" b="1">
                <a:solidFill>
                  <a:srgbClr val="053D4F"/>
                </a:solidFill>
                <a:highlight>
                  <a:srgbClr val="D9F5E8"/>
                </a:highlight>
                <a:latin typeface="Panton SemiBold" pitchFamily="2" charset="77"/>
              </a:rPr>
              <a:t>49,8 Jahre</a:t>
            </a:r>
            <a:br>
              <a:rPr lang="de-DE" sz="6000" b="1">
                <a:solidFill>
                  <a:srgbClr val="053D4F"/>
                </a:solidFill>
                <a:highlight>
                  <a:srgbClr val="D9F5E8"/>
                </a:highlight>
                <a:latin typeface="Panton SemiBold" pitchFamily="2" charset="77"/>
              </a:rPr>
            </a:br>
            <a:r>
              <a:rPr lang="de-DE" sz="1200">
                <a:solidFill>
                  <a:srgbClr val="606060"/>
                </a:solidFill>
                <a:latin typeface="Panton Light"/>
              </a:rPr>
              <a:t>Durchschnittsalter MAT 03.2026</a:t>
            </a:r>
            <a:br>
              <a:rPr lang="de-DE" sz="1400">
                <a:solidFill>
                  <a:srgbClr val="606060"/>
                </a:solidFill>
                <a:latin typeface="Panton Light"/>
              </a:rPr>
            </a:br>
            <a:br>
              <a:rPr lang="de-DE" sz="1600" b="1">
                <a:solidFill>
                  <a:srgbClr val="053D4F"/>
                </a:solidFill>
                <a:latin typeface="Panton SemiBold" pitchFamily="2" charset="77"/>
              </a:rPr>
            </a:br>
            <a:r>
              <a:rPr lang="de-DE" sz="1600" b="1">
                <a:solidFill>
                  <a:srgbClr val="053D4F"/>
                </a:solidFill>
                <a:latin typeface="Panton SemiBold" pitchFamily="2" charset="77"/>
              </a:rPr>
              <a:t>Deutlich über dem E-Commerce-Mittel</a:t>
            </a:r>
            <a:endParaRPr lang="en-DE" sz="1600" b="1">
              <a:solidFill>
                <a:srgbClr val="053D4F"/>
              </a:solidFill>
              <a:latin typeface="Panton SemiBold" pitchFamily="2" charset="77"/>
            </a:endParaRPr>
          </a:p>
        </p:txBody>
      </p:sp>
      <p:sp>
        <p:nvSpPr>
          <p:cNvPr id="7" name="Textfeld 6">
            <a:extLst>
              <a:ext uri="{FF2B5EF4-FFF2-40B4-BE49-F238E27FC236}">
                <a16:creationId xmlns:a16="http://schemas.microsoft.com/office/drawing/2014/main" id="{1D188D90-0E2A-F383-CE2A-08A3DDCE1140}"/>
              </a:ext>
            </a:extLst>
          </p:cNvPr>
          <p:cNvSpPr txBox="1"/>
          <p:nvPr/>
        </p:nvSpPr>
        <p:spPr>
          <a:xfrm>
            <a:off x="3146259" y="5746804"/>
            <a:ext cx="184731" cy="300210"/>
          </a:xfrm>
          <a:prstGeom prst="rect">
            <a:avLst/>
          </a:prstGeom>
          <a:noFill/>
        </p:spPr>
        <p:txBody>
          <a:bodyPr wrap="none" rtlCol="0">
            <a:spAutoFit/>
          </a:bodyPr>
          <a:lstStyle/>
          <a:p>
            <a:endParaRPr lang="de-DE" sz="1351"/>
          </a:p>
        </p:txBody>
      </p:sp>
      <p:pic>
        <p:nvPicPr>
          <p:cNvPr id="4" name="Grafik 3">
            <a:extLst>
              <a:ext uri="{FF2B5EF4-FFF2-40B4-BE49-F238E27FC236}">
                <a16:creationId xmlns:a16="http://schemas.microsoft.com/office/drawing/2014/main" id="{EBC91678-E92D-57B6-46C8-6F018D9179A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897977" y="6470644"/>
            <a:ext cx="768353" cy="115253"/>
          </a:xfrm>
          <a:prstGeom prst="rect">
            <a:avLst/>
          </a:prstGeom>
        </p:spPr>
      </p:pic>
      <p:sp>
        <p:nvSpPr>
          <p:cNvPr id="12" name="TextBox 18">
            <a:extLst>
              <a:ext uri="{FF2B5EF4-FFF2-40B4-BE49-F238E27FC236}">
                <a16:creationId xmlns:a16="http://schemas.microsoft.com/office/drawing/2014/main" id="{B84BBD08-ACC4-F6DD-CC03-6029340F523E}"/>
              </a:ext>
            </a:extLst>
          </p:cNvPr>
          <p:cNvSpPr txBox="1"/>
          <p:nvPr/>
        </p:nvSpPr>
        <p:spPr>
          <a:xfrm>
            <a:off x="8255600" y="4933095"/>
            <a:ext cx="1353256" cy="584775"/>
          </a:xfrm>
          <a:prstGeom prst="rect">
            <a:avLst/>
          </a:prstGeom>
          <a:noFill/>
        </p:spPr>
        <p:txBody>
          <a:bodyPr wrap="none" rtlCol="0">
            <a:spAutoFit/>
          </a:bodyPr>
          <a:lstStyle/>
          <a:p>
            <a:r>
              <a:rPr lang="en-DE" sz="3200">
                <a:solidFill>
                  <a:srgbClr val="3DCF8E"/>
                </a:solidFill>
                <a:latin typeface="Panton Light" pitchFamily="2" charset="77"/>
              </a:rPr>
              <a:t>6</a:t>
            </a:r>
            <a:r>
              <a:rPr lang="de-DE" sz="3200">
                <a:solidFill>
                  <a:srgbClr val="3DCF8E"/>
                </a:solidFill>
                <a:latin typeface="Panton Light" pitchFamily="2" charset="77"/>
              </a:rPr>
              <a:t>4,7</a:t>
            </a:r>
            <a:r>
              <a:rPr lang="en-DE" sz="3200">
                <a:solidFill>
                  <a:srgbClr val="3DCF8E"/>
                </a:solidFill>
                <a:latin typeface="Panton Light" pitchFamily="2" charset="77"/>
              </a:rPr>
              <a:t>%</a:t>
            </a:r>
          </a:p>
        </p:txBody>
      </p:sp>
      <p:sp>
        <p:nvSpPr>
          <p:cNvPr id="13" name="TextBox 19">
            <a:extLst>
              <a:ext uri="{FF2B5EF4-FFF2-40B4-BE49-F238E27FC236}">
                <a16:creationId xmlns:a16="http://schemas.microsoft.com/office/drawing/2014/main" id="{098CD493-8839-7B09-996C-0BE7F5D6C021}"/>
              </a:ext>
            </a:extLst>
          </p:cNvPr>
          <p:cNvSpPr txBox="1"/>
          <p:nvPr/>
        </p:nvSpPr>
        <p:spPr>
          <a:xfrm>
            <a:off x="10362308" y="4926205"/>
            <a:ext cx="1372492" cy="584775"/>
          </a:xfrm>
          <a:prstGeom prst="rect">
            <a:avLst/>
          </a:prstGeom>
          <a:noFill/>
        </p:spPr>
        <p:txBody>
          <a:bodyPr wrap="none" rtlCol="0">
            <a:spAutoFit/>
          </a:bodyPr>
          <a:lstStyle/>
          <a:p>
            <a:r>
              <a:rPr lang="en-DE" sz="3200">
                <a:solidFill>
                  <a:srgbClr val="053D4F"/>
                </a:solidFill>
                <a:latin typeface="Panton Light" pitchFamily="2" charset="77"/>
              </a:rPr>
              <a:t>35</a:t>
            </a:r>
            <a:r>
              <a:rPr lang="de-DE" sz="3200">
                <a:solidFill>
                  <a:srgbClr val="053D4F"/>
                </a:solidFill>
                <a:latin typeface="Panton Light" pitchFamily="2" charset="77"/>
              </a:rPr>
              <a:t>,3</a:t>
            </a:r>
            <a:r>
              <a:rPr lang="en-DE" sz="3200">
                <a:solidFill>
                  <a:srgbClr val="053D4F"/>
                </a:solidFill>
                <a:latin typeface="Panton Light" pitchFamily="2" charset="77"/>
              </a:rPr>
              <a:t>%</a:t>
            </a:r>
          </a:p>
        </p:txBody>
      </p:sp>
      <p:sp>
        <p:nvSpPr>
          <p:cNvPr id="14" name="Textfeld 39">
            <a:extLst>
              <a:ext uri="{FF2B5EF4-FFF2-40B4-BE49-F238E27FC236}">
                <a16:creationId xmlns:a16="http://schemas.microsoft.com/office/drawing/2014/main" id="{71F5D841-856E-270D-F2EA-273BA123C5F2}"/>
              </a:ext>
            </a:extLst>
          </p:cNvPr>
          <p:cNvSpPr txBox="1"/>
          <p:nvPr/>
        </p:nvSpPr>
        <p:spPr>
          <a:xfrm>
            <a:off x="7424488" y="4731142"/>
            <a:ext cx="1228485" cy="10156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de-DE" sz="7200">
                <a:solidFill>
                  <a:srgbClr val="3DCF8E"/>
                </a:solidFill>
                <a:latin typeface="Panton Light" pitchFamily="2" charset="77"/>
              </a:rPr>
              <a:t>♀</a:t>
            </a:r>
          </a:p>
        </p:txBody>
      </p:sp>
      <p:sp>
        <p:nvSpPr>
          <p:cNvPr id="15" name="Textfeld 40">
            <a:extLst>
              <a:ext uri="{FF2B5EF4-FFF2-40B4-BE49-F238E27FC236}">
                <a16:creationId xmlns:a16="http://schemas.microsoft.com/office/drawing/2014/main" id="{132380F1-FD14-AF1D-B3CA-E0D4E9F23EF2}"/>
              </a:ext>
            </a:extLst>
          </p:cNvPr>
          <p:cNvSpPr txBox="1"/>
          <p:nvPr/>
        </p:nvSpPr>
        <p:spPr>
          <a:xfrm>
            <a:off x="9953734" y="4934895"/>
            <a:ext cx="555695" cy="4459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de-DE" sz="7200">
                <a:solidFill>
                  <a:srgbClr val="053D4F"/>
                </a:solidFill>
                <a:latin typeface="Panton Light" pitchFamily="2" charset="77"/>
              </a:rPr>
              <a:t>♂</a:t>
            </a:r>
          </a:p>
        </p:txBody>
      </p:sp>
      <p:sp>
        <p:nvSpPr>
          <p:cNvPr id="6" name="Textfeld 5">
            <a:extLst>
              <a:ext uri="{FF2B5EF4-FFF2-40B4-BE49-F238E27FC236}">
                <a16:creationId xmlns:a16="http://schemas.microsoft.com/office/drawing/2014/main" id="{F8BDE46A-020E-2232-589F-73A8EF196E32}"/>
              </a:ext>
            </a:extLst>
          </p:cNvPr>
          <p:cNvSpPr txBox="1"/>
          <p:nvPr/>
        </p:nvSpPr>
        <p:spPr>
          <a:xfrm>
            <a:off x="941209" y="1929683"/>
            <a:ext cx="5563223" cy="338554"/>
          </a:xfrm>
          <a:prstGeom prst="rect">
            <a:avLst/>
          </a:prstGeom>
          <a:noFill/>
        </p:spPr>
        <p:txBody>
          <a:bodyPr wrap="square" lIns="91440" tIns="45720" rIns="91440" bIns="45720" anchor="t">
            <a:spAutoFit/>
          </a:bodyPr>
          <a:lstStyle/>
          <a:p>
            <a:r>
              <a:rPr lang="de-DE" sz="1600">
                <a:solidFill>
                  <a:srgbClr val="767171"/>
                </a:solidFill>
                <a:latin typeface="Panton Light" pitchFamily="2" charset="77"/>
              </a:rPr>
              <a:t>%-Anteil am Umsatz nach Geschlecht und Alter</a:t>
            </a:r>
          </a:p>
        </p:txBody>
      </p:sp>
      <p:sp>
        <p:nvSpPr>
          <p:cNvPr id="5" name="Textfeld 1">
            <a:extLst>
              <a:ext uri="{FF2B5EF4-FFF2-40B4-BE49-F238E27FC236}">
                <a16:creationId xmlns:a16="http://schemas.microsoft.com/office/drawing/2014/main" id="{2AFD6EB6-5E19-D817-E695-FC9D8412CF70}"/>
              </a:ext>
            </a:extLst>
          </p:cNvPr>
          <p:cNvSpPr txBox="1"/>
          <p:nvPr/>
        </p:nvSpPr>
        <p:spPr>
          <a:xfrm>
            <a:off x="334800" y="6530400"/>
            <a:ext cx="10187835" cy="246221"/>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de-DE" sz="1000" dirty="0">
                <a:solidFill>
                  <a:prstClr val="black">
                    <a:lumMod val="50000"/>
                    <a:lumOff val="50000"/>
                  </a:prstClr>
                </a:solidFill>
                <a:latin typeface="Panton Light"/>
                <a:cs typeface="Arial"/>
              </a:rPr>
              <a:t>11.06.2026 | BVDVA Kongress 2026 | Quelle: </a:t>
            </a:r>
            <a:r>
              <a:rPr lang="de-DE" sz="1000" dirty="0" err="1">
                <a:solidFill>
                  <a:prstClr val="black">
                    <a:lumMod val="50000"/>
                    <a:lumOff val="50000"/>
                  </a:prstClr>
                </a:solidFill>
                <a:latin typeface="Panton Light"/>
                <a:cs typeface="Arial"/>
              </a:rPr>
              <a:t>DatamedIQ</a:t>
            </a:r>
            <a:r>
              <a:rPr lang="de-DE" sz="1000" dirty="0">
                <a:solidFill>
                  <a:prstClr val="black">
                    <a:lumMod val="50000"/>
                    <a:lumOff val="50000"/>
                  </a:prstClr>
                </a:solidFill>
                <a:latin typeface="Panton Light"/>
                <a:cs typeface="Arial"/>
              </a:rPr>
              <a:t> Recap Q1 2026</a:t>
            </a:r>
          </a:p>
        </p:txBody>
      </p:sp>
    </p:spTree>
    <p:extLst>
      <p:ext uri="{BB962C8B-B14F-4D97-AF65-F5344CB8AC3E}">
        <p14:creationId xmlns:p14="http://schemas.microsoft.com/office/powerpoint/2010/main" val="1292970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555F-65E3-F2BA-EC2E-DB50785BE970}"/>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01BC4412-82FE-C05B-DC5B-41AE821EA334}"/>
              </a:ext>
            </a:extLst>
          </p:cNvPr>
          <p:cNvSpPr txBox="1"/>
          <p:nvPr/>
        </p:nvSpPr>
        <p:spPr>
          <a:xfrm>
            <a:off x="-64576" y="1835957"/>
            <a:ext cx="6187399" cy="1508105"/>
          </a:xfrm>
          <a:prstGeom prst="rect">
            <a:avLst/>
          </a:prstGeom>
          <a:noFill/>
        </p:spPr>
        <p:txBody>
          <a:bodyPr wrap="square" rtlCol="0">
            <a:spAutoFit/>
          </a:bodyPr>
          <a:lstStyle/>
          <a:p>
            <a:pPr algn="ctr"/>
            <a:r>
              <a:rPr lang="de-DE" sz="4400" b="1" dirty="0">
                <a:solidFill>
                  <a:srgbClr val="053D4F"/>
                </a:solidFill>
                <a:highlight>
                  <a:srgbClr val="D9F5E8"/>
                </a:highlight>
                <a:latin typeface="Panton SemiBold" pitchFamily="2" charset="77"/>
              </a:rPr>
              <a:t>Digital </a:t>
            </a:r>
            <a:r>
              <a:rPr lang="de-DE" sz="4400" b="1" dirty="0" err="1">
                <a:solidFill>
                  <a:srgbClr val="053D4F"/>
                </a:solidFill>
                <a:highlight>
                  <a:srgbClr val="D9F5E8"/>
                </a:highlight>
                <a:latin typeface="Panton SemiBold" pitchFamily="2" charset="77"/>
              </a:rPr>
              <a:t>by</a:t>
            </a:r>
            <a:r>
              <a:rPr lang="de-DE" sz="4400" b="1" dirty="0">
                <a:solidFill>
                  <a:srgbClr val="053D4F"/>
                </a:solidFill>
                <a:highlight>
                  <a:srgbClr val="D9F5E8"/>
                </a:highlight>
                <a:latin typeface="Panton SemiBold" pitchFamily="2" charset="77"/>
              </a:rPr>
              <a:t> </a:t>
            </a:r>
            <a:r>
              <a:rPr lang="de-DE" sz="4400" b="1" dirty="0" err="1">
                <a:solidFill>
                  <a:srgbClr val="053D4F"/>
                </a:solidFill>
                <a:highlight>
                  <a:srgbClr val="D9F5E8"/>
                </a:highlight>
                <a:latin typeface="Panton SemiBold" pitchFamily="2" charset="77"/>
              </a:rPr>
              <a:t>default</a:t>
            </a:r>
            <a:endParaRPr lang="de-DE" sz="4400" b="1" dirty="0">
              <a:solidFill>
                <a:srgbClr val="053D4F"/>
              </a:solidFill>
              <a:highlight>
                <a:srgbClr val="D9F5E8"/>
              </a:highlight>
              <a:latin typeface="Panton SemiBold" pitchFamily="2" charset="77"/>
            </a:endParaRPr>
          </a:p>
          <a:p>
            <a:pPr algn="ctr"/>
            <a:r>
              <a:rPr lang="de-DE" sz="2400" dirty="0">
                <a:solidFill>
                  <a:srgbClr val="053D4F"/>
                </a:solidFill>
                <a:latin typeface="Panton Light" pitchFamily="2" charset="77"/>
              </a:rPr>
              <a:t>Nahtlose, schnelle und bequeme </a:t>
            </a:r>
          </a:p>
          <a:p>
            <a:pPr algn="ctr"/>
            <a:r>
              <a:rPr lang="de-DE" sz="2400" dirty="0">
                <a:solidFill>
                  <a:srgbClr val="053D4F"/>
                </a:solidFill>
                <a:latin typeface="Panton Light" pitchFamily="2" charset="77"/>
              </a:rPr>
              <a:t>Patient </a:t>
            </a:r>
            <a:r>
              <a:rPr lang="de-DE" sz="2400" dirty="0" err="1">
                <a:solidFill>
                  <a:srgbClr val="053D4F"/>
                </a:solidFill>
                <a:latin typeface="Panton Light" pitchFamily="2" charset="77"/>
              </a:rPr>
              <a:t>Journeys</a:t>
            </a:r>
            <a:r>
              <a:rPr lang="de-DE" sz="2400" dirty="0">
                <a:solidFill>
                  <a:srgbClr val="053D4F"/>
                </a:solidFill>
                <a:latin typeface="Panton Light" pitchFamily="2" charset="77"/>
              </a:rPr>
              <a:t> werden erwartet</a:t>
            </a:r>
          </a:p>
        </p:txBody>
      </p:sp>
      <p:sp>
        <p:nvSpPr>
          <p:cNvPr id="4" name="TextBox 7">
            <a:extLst>
              <a:ext uri="{FF2B5EF4-FFF2-40B4-BE49-F238E27FC236}">
                <a16:creationId xmlns:a16="http://schemas.microsoft.com/office/drawing/2014/main" id="{B2703551-1535-99D7-AEDD-F8A4EDC42802}"/>
              </a:ext>
            </a:extLst>
          </p:cNvPr>
          <p:cNvSpPr txBox="1"/>
          <p:nvPr/>
        </p:nvSpPr>
        <p:spPr>
          <a:xfrm>
            <a:off x="-857220" y="4208842"/>
            <a:ext cx="7772687" cy="1508105"/>
          </a:xfrm>
          <a:prstGeom prst="rect">
            <a:avLst/>
          </a:prstGeom>
          <a:noFill/>
        </p:spPr>
        <p:txBody>
          <a:bodyPr wrap="square" rtlCol="0">
            <a:spAutoFit/>
          </a:bodyPr>
          <a:lstStyle/>
          <a:p>
            <a:pPr algn="ctr"/>
            <a:r>
              <a:rPr lang="de-DE" sz="4400" b="1" dirty="0">
                <a:solidFill>
                  <a:srgbClr val="053D4F"/>
                </a:solidFill>
                <a:highlight>
                  <a:srgbClr val="D9F5E8"/>
                </a:highlight>
                <a:latin typeface="Panton SemiBold" pitchFamily="2" charset="77"/>
              </a:rPr>
              <a:t>Trust </a:t>
            </a:r>
            <a:r>
              <a:rPr lang="de-DE" sz="4400" b="1" dirty="0" err="1">
                <a:solidFill>
                  <a:srgbClr val="053D4F"/>
                </a:solidFill>
                <a:highlight>
                  <a:srgbClr val="D9F5E8"/>
                </a:highlight>
                <a:latin typeface="Panton SemiBold" pitchFamily="2" charset="77"/>
              </a:rPr>
              <a:t>converts</a:t>
            </a:r>
            <a:endParaRPr lang="de-DE" sz="4400" b="1" dirty="0">
              <a:solidFill>
                <a:srgbClr val="053D4F"/>
              </a:solidFill>
              <a:highlight>
                <a:srgbClr val="D9F5E8"/>
              </a:highlight>
              <a:latin typeface="Panton SemiBold" pitchFamily="2" charset="77"/>
            </a:endParaRPr>
          </a:p>
          <a:p>
            <a:pPr algn="ctr"/>
            <a:r>
              <a:rPr lang="de-DE" sz="2400" dirty="0">
                <a:solidFill>
                  <a:srgbClr val="053D4F"/>
                </a:solidFill>
                <a:latin typeface="Panton Light" pitchFamily="2" charset="77"/>
              </a:rPr>
              <a:t>Marken, Bewertungen und verifizierte </a:t>
            </a:r>
          </a:p>
          <a:p>
            <a:pPr algn="ctr"/>
            <a:r>
              <a:rPr lang="de-DE" sz="2400" dirty="0">
                <a:solidFill>
                  <a:srgbClr val="053D4F"/>
                </a:solidFill>
                <a:latin typeface="Panton Light" pitchFamily="2" charset="77"/>
              </a:rPr>
              <a:t>Quellen beeinflussen Entscheidungen</a:t>
            </a:r>
          </a:p>
        </p:txBody>
      </p:sp>
      <p:sp>
        <p:nvSpPr>
          <p:cNvPr id="14" name="TextBox 7">
            <a:extLst>
              <a:ext uri="{FF2B5EF4-FFF2-40B4-BE49-F238E27FC236}">
                <a16:creationId xmlns:a16="http://schemas.microsoft.com/office/drawing/2014/main" id="{D707A473-2E89-3F4B-77DF-1917ADBD010A}"/>
              </a:ext>
            </a:extLst>
          </p:cNvPr>
          <p:cNvSpPr txBox="1"/>
          <p:nvPr/>
        </p:nvSpPr>
        <p:spPr>
          <a:xfrm>
            <a:off x="4891042" y="1835955"/>
            <a:ext cx="7772687" cy="1508105"/>
          </a:xfrm>
          <a:prstGeom prst="rect">
            <a:avLst/>
          </a:prstGeom>
          <a:noFill/>
        </p:spPr>
        <p:txBody>
          <a:bodyPr wrap="square" rtlCol="0">
            <a:spAutoFit/>
          </a:bodyPr>
          <a:lstStyle/>
          <a:p>
            <a:pPr algn="ctr"/>
            <a:r>
              <a:rPr lang="de-DE" sz="4400" b="1" dirty="0">
                <a:solidFill>
                  <a:srgbClr val="053D4F"/>
                </a:solidFill>
                <a:highlight>
                  <a:srgbClr val="D9F5E8"/>
                </a:highlight>
                <a:latin typeface="Panton SemiBold" pitchFamily="2" charset="77"/>
              </a:rPr>
              <a:t>Google &amp; AI </a:t>
            </a:r>
            <a:r>
              <a:rPr lang="de-DE" sz="4400" b="1" dirty="0" err="1">
                <a:solidFill>
                  <a:srgbClr val="053D4F"/>
                </a:solidFill>
                <a:highlight>
                  <a:srgbClr val="D9F5E8"/>
                </a:highlight>
                <a:latin typeface="Panton SemiBold" pitchFamily="2" charset="77"/>
              </a:rPr>
              <a:t>first</a:t>
            </a:r>
            <a:endParaRPr lang="de-DE" sz="4400" b="1" dirty="0">
              <a:solidFill>
                <a:srgbClr val="053D4F"/>
              </a:solidFill>
              <a:highlight>
                <a:srgbClr val="D9F5E8"/>
              </a:highlight>
              <a:latin typeface="Panton SemiBold" pitchFamily="2" charset="77"/>
            </a:endParaRPr>
          </a:p>
          <a:p>
            <a:pPr algn="ctr"/>
            <a:r>
              <a:rPr lang="de-DE" sz="2400" dirty="0">
                <a:solidFill>
                  <a:srgbClr val="053D4F"/>
                </a:solidFill>
                <a:latin typeface="Panton Light" pitchFamily="2" charset="77"/>
              </a:rPr>
              <a:t>Patienten prüfen Symptome online, </a:t>
            </a:r>
          </a:p>
          <a:p>
            <a:pPr algn="ctr"/>
            <a:r>
              <a:rPr lang="de-DE" sz="2400" dirty="0">
                <a:solidFill>
                  <a:srgbClr val="053D4F"/>
                </a:solidFill>
                <a:latin typeface="Panton Light" pitchFamily="2" charset="77"/>
              </a:rPr>
              <a:t>bevor sie medizinische Hilfe suchen</a:t>
            </a:r>
          </a:p>
        </p:txBody>
      </p:sp>
      <p:sp>
        <p:nvSpPr>
          <p:cNvPr id="8" name="Title 1">
            <a:extLst>
              <a:ext uri="{FF2B5EF4-FFF2-40B4-BE49-F238E27FC236}">
                <a16:creationId xmlns:a16="http://schemas.microsoft.com/office/drawing/2014/main" id="{460A3AA4-5238-D432-6C98-310274DBF31C}"/>
              </a:ext>
            </a:extLst>
          </p:cNvPr>
          <p:cNvSpPr txBox="1">
            <a:spLocks/>
          </p:cNvSpPr>
          <p:nvPr/>
        </p:nvSpPr>
        <p:spPr>
          <a:xfrm>
            <a:off x="352305" y="327600"/>
            <a:ext cx="11981463" cy="64357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e-DE" sz="4000" b="1" dirty="0">
                <a:solidFill>
                  <a:srgbClr val="3ECF8E"/>
                </a:solidFill>
                <a:latin typeface="Panton SemiBold" pitchFamily="2" charset="77"/>
                <a:cs typeface="Arial"/>
              </a:rPr>
              <a:t>Patient*Innen </a:t>
            </a:r>
            <a:r>
              <a:rPr lang="de-DE" sz="4000" b="1" dirty="0">
                <a:solidFill>
                  <a:srgbClr val="053D4F"/>
                </a:solidFill>
                <a:latin typeface="Panton SemiBold" pitchFamily="2" charset="77"/>
                <a:cs typeface="Arial"/>
              </a:rPr>
              <a:t>in Deutschland sind </a:t>
            </a:r>
            <a:r>
              <a:rPr lang="de-DE" sz="4000" b="1" dirty="0">
                <a:solidFill>
                  <a:srgbClr val="3ECF8E"/>
                </a:solidFill>
                <a:latin typeface="Panton SemiBold" pitchFamily="2" charset="77"/>
                <a:cs typeface="Arial"/>
              </a:rPr>
              <a:t>Digital First</a:t>
            </a:r>
          </a:p>
        </p:txBody>
      </p:sp>
      <p:sp>
        <p:nvSpPr>
          <p:cNvPr id="9" name="TextBox 7">
            <a:extLst>
              <a:ext uri="{FF2B5EF4-FFF2-40B4-BE49-F238E27FC236}">
                <a16:creationId xmlns:a16="http://schemas.microsoft.com/office/drawing/2014/main" id="{4C546A92-4CF5-EBA4-CDC7-977558985DED}"/>
              </a:ext>
            </a:extLst>
          </p:cNvPr>
          <p:cNvSpPr txBox="1"/>
          <p:nvPr/>
        </p:nvSpPr>
        <p:spPr>
          <a:xfrm>
            <a:off x="4891042" y="4227830"/>
            <a:ext cx="7772687" cy="1508105"/>
          </a:xfrm>
          <a:prstGeom prst="rect">
            <a:avLst/>
          </a:prstGeom>
          <a:noFill/>
        </p:spPr>
        <p:txBody>
          <a:bodyPr wrap="square" rtlCol="0">
            <a:spAutoFit/>
          </a:bodyPr>
          <a:lstStyle/>
          <a:p>
            <a:pPr algn="ctr"/>
            <a:r>
              <a:rPr lang="de-DE" sz="4400" b="1" dirty="0" err="1">
                <a:solidFill>
                  <a:srgbClr val="053D4F"/>
                </a:solidFill>
                <a:highlight>
                  <a:srgbClr val="D9F5E8"/>
                </a:highlight>
                <a:latin typeface="Panton SemiBold" pitchFamily="2" charset="77"/>
              </a:rPr>
              <a:t>Continuous</a:t>
            </a:r>
            <a:r>
              <a:rPr lang="de-DE" sz="4400" b="1" dirty="0">
                <a:solidFill>
                  <a:srgbClr val="053D4F"/>
                </a:solidFill>
                <a:highlight>
                  <a:srgbClr val="D9F5E8"/>
                </a:highlight>
                <a:latin typeface="Panton SemiBold" pitchFamily="2" charset="77"/>
              </a:rPr>
              <a:t> care</a:t>
            </a:r>
          </a:p>
          <a:p>
            <a:pPr algn="ctr"/>
            <a:r>
              <a:rPr lang="de-DE" sz="2400" dirty="0">
                <a:solidFill>
                  <a:srgbClr val="053D4F"/>
                </a:solidFill>
                <a:latin typeface="Panton Light" pitchFamily="2" charset="77"/>
              </a:rPr>
              <a:t>Refills, Abos und digitale </a:t>
            </a:r>
          </a:p>
          <a:p>
            <a:pPr algn="ctr"/>
            <a:r>
              <a:rPr lang="de-DE" sz="2400" dirty="0">
                <a:solidFill>
                  <a:srgbClr val="053D4F"/>
                </a:solidFill>
                <a:latin typeface="Panton Light" pitchFamily="2" charset="77"/>
              </a:rPr>
              <a:t>Betreuung nehmen zu</a:t>
            </a:r>
          </a:p>
        </p:txBody>
      </p:sp>
      <p:sp>
        <p:nvSpPr>
          <p:cNvPr id="3" name="Textfeld 1">
            <a:extLst>
              <a:ext uri="{FF2B5EF4-FFF2-40B4-BE49-F238E27FC236}">
                <a16:creationId xmlns:a16="http://schemas.microsoft.com/office/drawing/2014/main" id="{E85633A8-5D4A-2F8C-918C-0624547E1819}"/>
              </a:ext>
            </a:extLst>
          </p:cNvPr>
          <p:cNvSpPr txBox="1"/>
          <p:nvPr/>
        </p:nvSpPr>
        <p:spPr>
          <a:xfrm>
            <a:off x="334800" y="6530400"/>
            <a:ext cx="10187835" cy="246221"/>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de-DE" sz="1000" dirty="0">
                <a:solidFill>
                  <a:prstClr val="black">
                    <a:lumMod val="50000"/>
                    <a:lumOff val="50000"/>
                  </a:prstClr>
                </a:solidFill>
                <a:latin typeface="Panton Light"/>
                <a:cs typeface="Arial"/>
              </a:rPr>
              <a:t>11.06.2026 | BVDVA Kongress 2026 | Quelle: </a:t>
            </a:r>
            <a:r>
              <a:rPr lang="de-DE" sz="1000" dirty="0" err="1">
                <a:solidFill>
                  <a:schemeClr val="tx1">
                    <a:lumMod val="50000"/>
                    <a:lumOff val="50000"/>
                  </a:schemeClr>
                </a:solidFill>
                <a:latin typeface="Panton Light"/>
                <a:cs typeface="Arial"/>
              </a:rPr>
              <a:t>DatamedIQ</a:t>
            </a:r>
            <a:r>
              <a:rPr lang="de-DE" sz="1000" dirty="0">
                <a:solidFill>
                  <a:schemeClr val="tx1">
                    <a:lumMod val="50000"/>
                    <a:lumOff val="50000"/>
                  </a:schemeClr>
                </a:solidFill>
                <a:latin typeface="Panton Light"/>
                <a:cs typeface="Arial"/>
              </a:rPr>
              <a:t> </a:t>
            </a:r>
            <a:r>
              <a:rPr lang="de-DE" sz="1000" dirty="0" err="1">
                <a:solidFill>
                  <a:schemeClr val="tx1">
                    <a:lumMod val="50000"/>
                    <a:lumOff val="50000"/>
                  </a:schemeClr>
                </a:solidFill>
                <a:latin typeface="Panton Light"/>
                <a:cs typeface="Arial"/>
              </a:rPr>
              <a:t>Healthcare</a:t>
            </a:r>
            <a:r>
              <a:rPr lang="de-DE" sz="1000" dirty="0">
                <a:solidFill>
                  <a:schemeClr val="tx1">
                    <a:lumMod val="50000"/>
                    <a:lumOff val="50000"/>
                  </a:schemeClr>
                </a:solidFill>
                <a:latin typeface="Panton Light"/>
                <a:cs typeface="Arial"/>
              </a:rPr>
              <a:t> Report #6 and #7 (</a:t>
            </a:r>
            <a:r>
              <a:rPr lang="de-DE" sz="1000" dirty="0" err="1">
                <a:solidFill>
                  <a:schemeClr val="tx1">
                    <a:lumMod val="50000"/>
                    <a:lumOff val="50000"/>
                  </a:schemeClr>
                </a:solidFill>
                <a:latin typeface="Panton Light"/>
                <a:cs typeface="Arial"/>
              </a:rPr>
              <a:t>to</a:t>
            </a:r>
            <a:r>
              <a:rPr lang="de-DE" sz="1000" dirty="0">
                <a:solidFill>
                  <a:schemeClr val="tx1">
                    <a:lumMod val="50000"/>
                    <a:lumOff val="50000"/>
                  </a:schemeClr>
                </a:solidFill>
                <a:latin typeface="Panton Light"/>
                <a:cs typeface="Arial"/>
              </a:rPr>
              <a:t> </a:t>
            </a:r>
            <a:r>
              <a:rPr lang="de-DE" sz="1000" dirty="0" err="1">
                <a:solidFill>
                  <a:schemeClr val="tx1">
                    <a:lumMod val="50000"/>
                    <a:lumOff val="50000"/>
                  </a:schemeClr>
                </a:solidFill>
                <a:latin typeface="Panton Light"/>
                <a:cs typeface="Arial"/>
              </a:rPr>
              <a:t>be</a:t>
            </a:r>
            <a:r>
              <a:rPr lang="de-DE" sz="1000" dirty="0">
                <a:solidFill>
                  <a:schemeClr val="tx1">
                    <a:lumMod val="50000"/>
                    <a:lumOff val="50000"/>
                  </a:schemeClr>
                </a:solidFill>
                <a:latin typeface="Panton Light"/>
                <a:cs typeface="Arial"/>
              </a:rPr>
              <a:t> </a:t>
            </a:r>
            <a:r>
              <a:rPr lang="de-DE" sz="1000" dirty="0" err="1">
                <a:solidFill>
                  <a:schemeClr val="tx1">
                    <a:lumMod val="50000"/>
                    <a:lumOff val="50000"/>
                  </a:schemeClr>
                </a:solidFill>
                <a:latin typeface="Panton Light"/>
                <a:cs typeface="Arial"/>
              </a:rPr>
              <a:t>published</a:t>
            </a:r>
            <a:r>
              <a:rPr lang="de-DE" sz="1000" dirty="0">
                <a:solidFill>
                  <a:schemeClr val="tx1">
                    <a:lumMod val="50000"/>
                    <a:lumOff val="50000"/>
                  </a:schemeClr>
                </a:solidFill>
                <a:latin typeface="Panton Light"/>
                <a:cs typeface="Arial"/>
              </a:rPr>
              <a:t>) </a:t>
            </a:r>
            <a:endParaRPr lang="de-DE" sz="1000" dirty="0">
              <a:solidFill>
                <a:prstClr val="black">
                  <a:lumMod val="50000"/>
                  <a:lumOff val="50000"/>
                </a:prstClr>
              </a:solidFill>
              <a:latin typeface="Panton Light"/>
              <a:cs typeface="Arial"/>
            </a:endParaRPr>
          </a:p>
        </p:txBody>
      </p:sp>
    </p:spTree>
    <p:extLst>
      <p:ext uri="{BB962C8B-B14F-4D97-AF65-F5344CB8AC3E}">
        <p14:creationId xmlns:p14="http://schemas.microsoft.com/office/powerpoint/2010/main" val="200247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242" name="Objekt 22" hidden="1">
            <a:extLst>
              <a:ext uri="{FF2B5EF4-FFF2-40B4-BE49-F238E27FC236}">
                <a16:creationId xmlns:a16="http://schemas.microsoft.com/office/drawing/2014/main" id="{7E3DCEBC-8413-5BA3-3431-340146F2BFEA}"/>
              </a:ext>
            </a:extLst>
          </p:cNvPr>
          <p:cNvGraphicFramePr>
            <a:graphicFrameLocks/>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4" imgW="38100" imgH="38100" progId="TCLayout.ActiveDocument.1">
                  <p:embed/>
                </p:oleObj>
              </mc:Choice>
              <mc:Fallback>
                <p:oleObj name="think-cell Folie" r:id="rId4" imgW="38100" imgH="38100" progId="TCLayout.ActiveDocument.1">
                  <p:embed/>
                  <p:pic>
                    <p:nvPicPr>
                      <p:cNvPr id="10242" name="Objekt 22" hidden="1">
                        <a:extLst>
                          <a:ext uri="{FF2B5EF4-FFF2-40B4-BE49-F238E27FC236}">
                            <a16:creationId xmlns:a16="http://schemas.microsoft.com/office/drawing/2014/main" id="{7E3DCEBC-8413-5BA3-3431-340146F2B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3" name="Rectangle 2">
            <a:extLst>
              <a:ext uri="{FF2B5EF4-FFF2-40B4-BE49-F238E27FC236}">
                <a16:creationId xmlns:a16="http://schemas.microsoft.com/office/drawing/2014/main" id="{3EC81F14-0E6D-A279-37C7-BA391499296A}"/>
              </a:ext>
            </a:extLst>
          </p:cNvPr>
          <p:cNvSpPr>
            <a:spLocks noChangeArrowheads="1"/>
          </p:cNvSpPr>
          <p:nvPr/>
        </p:nvSpPr>
        <p:spPr bwMode="auto">
          <a:xfrm>
            <a:off x="0" y="0"/>
            <a:ext cx="3276600" cy="6858000"/>
          </a:xfrm>
          <a:prstGeom prst="rect">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46038" rIns="36000" bIns="46038"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de-DE" altLang="de-DE" dirty="0">
              <a:solidFill>
                <a:srgbClr val="000000"/>
              </a:solidFill>
            </a:endParaRPr>
          </a:p>
        </p:txBody>
      </p:sp>
      <p:pic>
        <p:nvPicPr>
          <p:cNvPr id="10244" name="Picture 6" descr="I:\Projekte\90-Sempora\01-Projekte\03-230102-Beamerstandard\Sempora Logo freigestellt weiss.gif">
            <a:extLst>
              <a:ext uri="{FF2B5EF4-FFF2-40B4-BE49-F238E27FC236}">
                <a16:creationId xmlns:a16="http://schemas.microsoft.com/office/drawing/2014/main" id="{B71B274E-F256-10EB-029E-BEDA5188A3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050" y="914400"/>
            <a:ext cx="2389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5">
            <a:extLst>
              <a:ext uri="{FF2B5EF4-FFF2-40B4-BE49-F238E27FC236}">
                <a16:creationId xmlns:a16="http://schemas.microsoft.com/office/drawing/2014/main" id="{97A3C1BC-4D7E-EED6-FF79-FE1C7CC35502}"/>
              </a:ext>
            </a:extLst>
          </p:cNvPr>
          <p:cNvSpPr>
            <a:spLocks noChangeArrowheads="1"/>
          </p:cNvSpPr>
          <p:nvPr/>
        </p:nvSpPr>
        <p:spPr bwMode="auto">
          <a:xfrm>
            <a:off x="7748588" y="6553200"/>
            <a:ext cx="3875087" cy="13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lnSpc>
                <a:spcPct val="90000"/>
              </a:lnSpc>
              <a:spcBef>
                <a:spcPct val="80000"/>
              </a:spcBef>
              <a:buClr>
                <a:srgbClr val="000000"/>
              </a:buClr>
            </a:pPr>
            <a:r>
              <a:rPr lang="de-DE" altLang="de-DE" sz="1000" b="0">
                <a:latin typeface="Helvetica" pitchFamily="2" charset="0"/>
              </a:rPr>
              <a:t>11. Juni </a:t>
            </a:r>
            <a:r>
              <a:rPr lang="en-GB" altLang="de-DE" sz="1000" b="0">
                <a:latin typeface="Helvetica" pitchFamily="2" charset="0"/>
              </a:rPr>
              <a:t>2026</a:t>
            </a:r>
            <a:endParaRPr lang="en-GB" altLang="de-DE" sz="1000" b="0" dirty="0">
              <a:latin typeface="Helvetica" pitchFamily="2" charset="0"/>
            </a:endParaRPr>
          </a:p>
        </p:txBody>
      </p:sp>
      <p:sp>
        <p:nvSpPr>
          <p:cNvPr id="10246" name="Rectangle 3">
            <a:extLst>
              <a:ext uri="{FF2B5EF4-FFF2-40B4-BE49-F238E27FC236}">
                <a16:creationId xmlns:a16="http://schemas.microsoft.com/office/drawing/2014/main" id="{67A6447E-A771-E4E4-6497-84188D0A942A}"/>
              </a:ext>
            </a:extLst>
          </p:cNvPr>
          <p:cNvSpPr>
            <a:spLocks noChangeArrowheads="1"/>
          </p:cNvSpPr>
          <p:nvPr/>
        </p:nvSpPr>
        <p:spPr bwMode="auto">
          <a:xfrm>
            <a:off x="5390412" y="4677520"/>
            <a:ext cx="624840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spcAft>
                <a:spcPts val="600"/>
              </a:spcAft>
            </a:pPr>
            <a:r>
              <a:rPr lang="de-DE" altLang="de-DE" sz="2000">
                <a:solidFill>
                  <a:srgbClr val="000000"/>
                </a:solidFill>
              </a:rPr>
              <a:t>Channel Dynamik Deutschland</a:t>
            </a:r>
          </a:p>
          <a:p>
            <a:pPr algn="r" eaLnBrk="1" hangingPunct="1">
              <a:spcAft>
                <a:spcPts val="600"/>
              </a:spcAft>
            </a:pPr>
            <a:r>
              <a:rPr lang="en-GB" altLang="de-DE" b="0">
                <a:solidFill>
                  <a:srgbClr val="000000"/>
                </a:solidFill>
              </a:rPr>
              <a:t>BVDVA Kongress 2026 </a:t>
            </a:r>
            <a:endParaRPr lang="en-GB" altLang="de-DE" b="0" dirty="0">
              <a:solidFill>
                <a:srgbClr val="000000"/>
              </a:solidFill>
            </a:endParaRPr>
          </a:p>
        </p:txBody>
      </p:sp>
      <p:pic>
        <p:nvPicPr>
          <p:cNvPr id="2" name="Grafik 1">
            <a:extLst>
              <a:ext uri="{FF2B5EF4-FFF2-40B4-BE49-F238E27FC236}">
                <a16:creationId xmlns:a16="http://schemas.microsoft.com/office/drawing/2014/main" id="{8D29F7D0-76C5-47E2-12DC-A7518B05F0EA}"/>
              </a:ext>
            </a:extLst>
          </p:cNvPr>
          <p:cNvPicPr>
            <a:picLocks noChangeAspect="1"/>
          </p:cNvPicPr>
          <p:nvPr/>
        </p:nvPicPr>
        <p:blipFill rotWithShape="1">
          <a:blip r:embed="rId7"/>
          <a:srcRect b="26394"/>
          <a:stretch/>
        </p:blipFill>
        <p:spPr>
          <a:xfrm>
            <a:off x="9285261" y="2492896"/>
            <a:ext cx="2355083" cy="790994"/>
          </a:xfrm>
          <a:prstGeom prst="rect">
            <a:avLst/>
          </a:prstGeom>
        </p:spPr>
      </p:pic>
    </p:spTree>
    <p:extLst>
      <p:ext uri="{BB962C8B-B14F-4D97-AF65-F5344CB8AC3E}">
        <p14:creationId xmlns:p14="http://schemas.microsoft.com/office/powerpoint/2010/main" val="4189790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ADBA0-39EA-B388-B8BF-B078E0B36CDE}"/>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905DF22C-419D-97CB-2D8A-EDE501861BE4}"/>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76" imgH="585" progId="TCLayout.ActiveDocument.1">
                  <p:embed/>
                </p:oleObj>
              </mc:Choice>
              <mc:Fallback>
                <p:oleObj name="think-cell Folie" r:id="rId3" imgW="576" imgH="585" progId="TCLayout.ActiveDocument.1">
                  <p:embed/>
                  <p:pic>
                    <p:nvPicPr>
                      <p:cNvPr id="12" name="think-cell data - do not delete" hidden="1">
                        <a:extLst>
                          <a:ext uri="{FF2B5EF4-FFF2-40B4-BE49-F238E27FC236}">
                            <a16:creationId xmlns:a16="http://schemas.microsoft.com/office/drawing/2014/main" id="{905DF22C-419D-97CB-2D8A-EDE501861B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8000D54-0D7A-445E-E0EE-E5046F01A131}"/>
              </a:ext>
            </a:extLst>
          </p:cNvPr>
          <p:cNvSpPr>
            <a:spLocks noGrp="1"/>
          </p:cNvSpPr>
          <p:nvPr>
            <p:ph type="title"/>
          </p:nvPr>
        </p:nvSpPr>
        <p:spPr/>
        <p:txBody>
          <a:bodyPr vert="horz" rIns="0">
            <a:spAutoFit/>
          </a:bodyPr>
          <a:lstStyle/>
          <a:p>
            <a:r>
              <a:rPr lang="de-DE" kern="1200">
                <a:solidFill>
                  <a:srgbClr val="000000"/>
                </a:solidFill>
                <a:latin typeface="Arial" panose="020B0604020202020204" pitchFamily="34" charset="0"/>
                <a:cs typeface="Arial" charset="0"/>
              </a:rPr>
              <a:t>Perspektive OTC Industrie: Channel Management weit oben auf der absatzstrategischen Prioritätenliste </a:t>
            </a:r>
            <a:endParaRPr lang="de-DE"/>
          </a:p>
        </p:txBody>
      </p:sp>
      <p:sp>
        <p:nvSpPr>
          <p:cNvPr id="3" name="Fußzeilenplatzhalter 2">
            <a:extLst>
              <a:ext uri="{FF2B5EF4-FFF2-40B4-BE49-F238E27FC236}">
                <a16:creationId xmlns:a16="http://schemas.microsoft.com/office/drawing/2014/main" id="{2BD5577B-2F05-DC52-79D1-48F0047ABEA1}"/>
              </a:ext>
            </a:extLst>
          </p:cNvPr>
          <p:cNvSpPr>
            <a:spLocks noGrp="1"/>
          </p:cNvSpPr>
          <p:nvPr>
            <p:ph type="ftr" sz="quarter" idx="10"/>
          </p:nvPr>
        </p:nvSpPr>
        <p:spPr/>
        <p:txBody>
          <a:bodyPr/>
          <a:lstStyle/>
          <a:p>
            <a:pPr>
              <a:defRPr/>
            </a:pPr>
            <a:r>
              <a:rPr lang="en-US">
                <a:solidFill>
                  <a:srgbClr val="000000"/>
                </a:solidFill>
              </a:rPr>
              <a:t>© 2026 by SEMPORA Consulting GmbH. All rights reserved. Proprietary and confidential.</a:t>
            </a:r>
            <a:endParaRPr lang="en-GB">
              <a:solidFill>
                <a:srgbClr val="000000"/>
              </a:solidFill>
            </a:endParaRPr>
          </a:p>
        </p:txBody>
      </p:sp>
      <p:sp>
        <p:nvSpPr>
          <p:cNvPr id="4" name="Inhaltsplatzhalter 3">
            <a:extLst>
              <a:ext uri="{FF2B5EF4-FFF2-40B4-BE49-F238E27FC236}">
                <a16:creationId xmlns:a16="http://schemas.microsoft.com/office/drawing/2014/main" id="{C624752D-5E2F-2EBE-0088-4E1290AC15EC}"/>
              </a:ext>
            </a:extLst>
          </p:cNvPr>
          <p:cNvSpPr>
            <a:spLocks noGrp="1"/>
          </p:cNvSpPr>
          <p:nvPr>
            <p:ph sz="quarter" idx="11"/>
          </p:nvPr>
        </p:nvSpPr>
        <p:spPr/>
        <p:txBody>
          <a:bodyPr>
            <a:normAutofit/>
          </a:bodyPr>
          <a:lstStyle/>
          <a:p>
            <a:r>
              <a:rPr lang="de-DE" i="0"/>
              <a:t>Absatzstrategische Herausforderungen OTC Industrie</a:t>
            </a:r>
          </a:p>
        </p:txBody>
      </p:sp>
      <p:sp>
        <p:nvSpPr>
          <p:cNvPr id="24" name="Shape 0">
            <a:extLst>
              <a:ext uri="{FF2B5EF4-FFF2-40B4-BE49-F238E27FC236}">
                <a16:creationId xmlns:a16="http://schemas.microsoft.com/office/drawing/2014/main" id="{DCDD011E-AA10-DC05-9BB9-F3FA16FCA1F7}"/>
              </a:ext>
            </a:extLst>
          </p:cNvPr>
          <p:cNvSpPr/>
          <p:nvPr/>
        </p:nvSpPr>
        <p:spPr>
          <a:xfrm>
            <a:off x="491718" y="1487910"/>
            <a:ext cx="117964" cy="117964"/>
          </a:xfrm>
          <a:prstGeom prst="ellipse">
            <a:avLst/>
          </a:prstGeom>
          <a:solidFill>
            <a:srgbClr val="2C375C"/>
          </a:solidFill>
          <a:ln w="12700">
            <a:solidFill>
              <a:srgbClr val="2C375C"/>
            </a:solidFill>
            <a:prstDash val="solid"/>
          </a:ln>
        </p:spPr>
        <p:txBody>
          <a:bodyPr/>
          <a:lstStyle/>
          <a:p>
            <a:endParaRPr lang="de-DE"/>
          </a:p>
        </p:txBody>
      </p:sp>
      <p:sp>
        <p:nvSpPr>
          <p:cNvPr id="25" name="Text 1">
            <a:extLst>
              <a:ext uri="{FF2B5EF4-FFF2-40B4-BE49-F238E27FC236}">
                <a16:creationId xmlns:a16="http://schemas.microsoft.com/office/drawing/2014/main" id="{C431DDFF-62BA-DA15-A33D-7E9B9465042E}"/>
              </a:ext>
            </a:extLst>
          </p:cNvPr>
          <p:cNvSpPr/>
          <p:nvPr/>
        </p:nvSpPr>
        <p:spPr>
          <a:xfrm>
            <a:off x="673201" y="1415315"/>
            <a:ext cx="4083380" cy="254077"/>
          </a:xfrm>
          <a:prstGeom prst="rect">
            <a:avLst/>
          </a:prstGeom>
          <a:noFill/>
          <a:ln/>
        </p:spPr>
        <p:txBody>
          <a:bodyPr wrap="square" lIns="0" tIns="0" rIns="0" bIns="0" rtlCol="0" anchor="ctr"/>
          <a:lstStyle/>
          <a:p>
            <a:pPr marL="0" indent="0">
              <a:buNone/>
            </a:pPr>
            <a:r>
              <a:rPr lang="en-US" b="1" dirty="0">
                <a:solidFill>
                  <a:srgbClr val="111111"/>
                </a:solidFill>
                <a:latin typeface="Arial" pitchFamily="34" charset="0"/>
                <a:ea typeface="Arial" pitchFamily="34" charset="-122"/>
                <a:cs typeface="Arial" pitchFamily="34" charset="-120"/>
              </a:rPr>
              <a:t>Kanalmanagement &amp; Omnichannel</a:t>
            </a:r>
            <a:endParaRPr lang="en-US" dirty="0"/>
          </a:p>
        </p:txBody>
      </p:sp>
      <p:sp>
        <p:nvSpPr>
          <p:cNvPr id="26" name="Shape 2">
            <a:extLst>
              <a:ext uri="{FF2B5EF4-FFF2-40B4-BE49-F238E27FC236}">
                <a16:creationId xmlns:a16="http://schemas.microsoft.com/office/drawing/2014/main" id="{E64A9F95-69ED-EB0A-5D28-F956B2AE5CE4}"/>
              </a:ext>
            </a:extLst>
          </p:cNvPr>
          <p:cNvSpPr/>
          <p:nvPr/>
        </p:nvSpPr>
        <p:spPr>
          <a:xfrm>
            <a:off x="491718" y="1705689"/>
            <a:ext cx="11161240" cy="36297"/>
          </a:xfrm>
          <a:prstGeom prst="rect">
            <a:avLst/>
          </a:prstGeom>
          <a:solidFill>
            <a:srgbClr val="E8E8E8"/>
          </a:solidFill>
          <a:ln w="12700">
            <a:solidFill>
              <a:srgbClr val="E8E8E8"/>
            </a:solidFill>
            <a:prstDash val="solid"/>
          </a:ln>
        </p:spPr>
        <p:txBody>
          <a:bodyPr/>
          <a:lstStyle/>
          <a:p>
            <a:endParaRPr lang="de-DE"/>
          </a:p>
        </p:txBody>
      </p:sp>
      <p:sp>
        <p:nvSpPr>
          <p:cNvPr id="27" name="Shape 3">
            <a:extLst>
              <a:ext uri="{FF2B5EF4-FFF2-40B4-BE49-F238E27FC236}">
                <a16:creationId xmlns:a16="http://schemas.microsoft.com/office/drawing/2014/main" id="{348303D1-CF2B-D394-8D43-13BEDBED5739}"/>
              </a:ext>
            </a:extLst>
          </p:cNvPr>
          <p:cNvSpPr/>
          <p:nvPr/>
        </p:nvSpPr>
        <p:spPr>
          <a:xfrm>
            <a:off x="491718" y="1684934"/>
            <a:ext cx="11161240" cy="77806"/>
          </a:xfrm>
          <a:prstGeom prst="rect">
            <a:avLst/>
          </a:prstGeom>
          <a:solidFill>
            <a:srgbClr val="2C375C"/>
          </a:solidFill>
          <a:ln w="12700">
            <a:solidFill>
              <a:srgbClr val="2C375C"/>
            </a:solidFill>
            <a:prstDash val="solid"/>
          </a:ln>
        </p:spPr>
        <p:txBody>
          <a:bodyPr/>
          <a:lstStyle/>
          <a:p>
            <a:endParaRPr lang="de-DE"/>
          </a:p>
        </p:txBody>
      </p:sp>
      <p:sp>
        <p:nvSpPr>
          <p:cNvPr id="41" name="Shape 17">
            <a:extLst>
              <a:ext uri="{FF2B5EF4-FFF2-40B4-BE49-F238E27FC236}">
                <a16:creationId xmlns:a16="http://schemas.microsoft.com/office/drawing/2014/main" id="{90203329-56DE-E8CB-9C9A-8EFCE471EA3B}"/>
              </a:ext>
            </a:extLst>
          </p:cNvPr>
          <p:cNvSpPr/>
          <p:nvPr/>
        </p:nvSpPr>
        <p:spPr>
          <a:xfrm>
            <a:off x="491718" y="2346150"/>
            <a:ext cx="117964" cy="117964"/>
          </a:xfrm>
          <a:prstGeom prst="ellipse">
            <a:avLst/>
          </a:prstGeom>
          <a:solidFill>
            <a:srgbClr val="C4446E"/>
          </a:solidFill>
          <a:ln w="12700">
            <a:solidFill>
              <a:srgbClr val="C4446E"/>
            </a:solidFill>
            <a:prstDash val="solid"/>
          </a:ln>
        </p:spPr>
        <p:txBody>
          <a:bodyPr/>
          <a:lstStyle/>
          <a:p>
            <a:endParaRPr lang="de-DE"/>
          </a:p>
        </p:txBody>
      </p:sp>
      <p:sp>
        <p:nvSpPr>
          <p:cNvPr id="42" name="Text 18">
            <a:extLst>
              <a:ext uri="{FF2B5EF4-FFF2-40B4-BE49-F238E27FC236}">
                <a16:creationId xmlns:a16="http://schemas.microsoft.com/office/drawing/2014/main" id="{6B0E46DB-EF24-CD54-B8B2-CABF7D0ED6A0}"/>
              </a:ext>
            </a:extLst>
          </p:cNvPr>
          <p:cNvSpPr/>
          <p:nvPr/>
        </p:nvSpPr>
        <p:spPr>
          <a:xfrm>
            <a:off x="673201" y="2273556"/>
            <a:ext cx="4083380" cy="254077"/>
          </a:xfrm>
          <a:prstGeom prst="rect">
            <a:avLst/>
          </a:prstGeom>
          <a:noFill/>
          <a:ln/>
        </p:spPr>
        <p:txBody>
          <a:bodyPr wrap="square" lIns="0" tIns="0" rIns="0" bIns="0" rtlCol="0" anchor="ctr"/>
          <a:lstStyle/>
          <a:p>
            <a:pPr marL="0" indent="0">
              <a:buNone/>
            </a:pPr>
            <a:r>
              <a:rPr lang="en-US" sz="1300" b="1" dirty="0">
                <a:solidFill>
                  <a:srgbClr val="111111"/>
                </a:solidFill>
                <a:latin typeface="Arial" pitchFamily="34" charset="0"/>
                <a:ea typeface="Arial" pitchFamily="34" charset="-122"/>
                <a:cs typeface="Arial" pitchFamily="34" charset="-120"/>
              </a:rPr>
              <a:t>Wettbewerbs- &amp; Preisdruck</a:t>
            </a:r>
            <a:endParaRPr lang="en-US" sz="1300" dirty="0"/>
          </a:p>
        </p:txBody>
      </p:sp>
      <p:sp>
        <p:nvSpPr>
          <p:cNvPr id="44" name="Shape 20">
            <a:extLst>
              <a:ext uri="{FF2B5EF4-FFF2-40B4-BE49-F238E27FC236}">
                <a16:creationId xmlns:a16="http://schemas.microsoft.com/office/drawing/2014/main" id="{9FCB28DB-7CA5-6655-BC21-BABD4BC65734}"/>
              </a:ext>
            </a:extLst>
          </p:cNvPr>
          <p:cNvSpPr/>
          <p:nvPr/>
        </p:nvSpPr>
        <p:spPr>
          <a:xfrm>
            <a:off x="491718" y="2543173"/>
            <a:ext cx="9800113" cy="77806"/>
          </a:xfrm>
          <a:prstGeom prst="rect">
            <a:avLst/>
          </a:prstGeom>
          <a:solidFill>
            <a:srgbClr val="C4446E"/>
          </a:solidFill>
          <a:ln w="12700">
            <a:solidFill>
              <a:srgbClr val="C4446E"/>
            </a:solidFill>
            <a:prstDash val="solid"/>
          </a:ln>
        </p:spPr>
        <p:txBody>
          <a:bodyPr/>
          <a:lstStyle/>
          <a:p>
            <a:endParaRPr lang="de-DE"/>
          </a:p>
        </p:txBody>
      </p:sp>
      <p:sp>
        <p:nvSpPr>
          <p:cNvPr id="58" name="Shape 34">
            <a:extLst>
              <a:ext uri="{FF2B5EF4-FFF2-40B4-BE49-F238E27FC236}">
                <a16:creationId xmlns:a16="http://schemas.microsoft.com/office/drawing/2014/main" id="{48D38F38-63E1-0708-CABA-10ACCB42F33E}"/>
              </a:ext>
            </a:extLst>
          </p:cNvPr>
          <p:cNvSpPr/>
          <p:nvPr/>
        </p:nvSpPr>
        <p:spPr>
          <a:xfrm>
            <a:off x="491718" y="3158308"/>
            <a:ext cx="117964" cy="117964"/>
          </a:xfrm>
          <a:prstGeom prst="ellipse">
            <a:avLst/>
          </a:prstGeom>
          <a:solidFill>
            <a:srgbClr val="1D9E75"/>
          </a:solidFill>
          <a:ln w="12700">
            <a:solidFill>
              <a:srgbClr val="1D9E75"/>
            </a:solidFill>
            <a:prstDash val="solid"/>
          </a:ln>
        </p:spPr>
        <p:txBody>
          <a:bodyPr/>
          <a:lstStyle/>
          <a:p>
            <a:endParaRPr lang="de-DE"/>
          </a:p>
        </p:txBody>
      </p:sp>
      <p:sp>
        <p:nvSpPr>
          <p:cNvPr id="59" name="Text 35">
            <a:extLst>
              <a:ext uri="{FF2B5EF4-FFF2-40B4-BE49-F238E27FC236}">
                <a16:creationId xmlns:a16="http://schemas.microsoft.com/office/drawing/2014/main" id="{AC52F2A0-5044-EF24-544C-95D2088E0D27}"/>
              </a:ext>
            </a:extLst>
          </p:cNvPr>
          <p:cNvSpPr/>
          <p:nvPr/>
        </p:nvSpPr>
        <p:spPr>
          <a:xfrm>
            <a:off x="673201" y="3085713"/>
            <a:ext cx="4083380" cy="254077"/>
          </a:xfrm>
          <a:prstGeom prst="rect">
            <a:avLst/>
          </a:prstGeom>
          <a:noFill/>
          <a:ln/>
        </p:spPr>
        <p:txBody>
          <a:bodyPr wrap="square" lIns="0" tIns="0" rIns="0" bIns="0" rtlCol="0" anchor="ctr"/>
          <a:lstStyle/>
          <a:p>
            <a:pPr marL="0" indent="0">
              <a:buNone/>
            </a:pPr>
            <a:r>
              <a:rPr lang="en-US" sz="1300" b="1" dirty="0">
                <a:solidFill>
                  <a:srgbClr val="111111"/>
                </a:solidFill>
                <a:latin typeface="Arial" pitchFamily="34" charset="0"/>
                <a:ea typeface="Arial" pitchFamily="34" charset="-122"/>
                <a:cs typeface="Arial" pitchFamily="34" charset="-120"/>
              </a:rPr>
              <a:t>Markenpositionierung &amp; Differenzierung</a:t>
            </a:r>
            <a:endParaRPr lang="en-US" sz="1300" dirty="0"/>
          </a:p>
        </p:txBody>
      </p:sp>
      <p:sp>
        <p:nvSpPr>
          <p:cNvPr id="61" name="Shape 37">
            <a:extLst>
              <a:ext uri="{FF2B5EF4-FFF2-40B4-BE49-F238E27FC236}">
                <a16:creationId xmlns:a16="http://schemas.microsoft.com/office/drawing/2014/main" id="{3D856163-E540-2602-3F01-D85D8221E994}"/>
              </a:ext>
            </a:extLst>
          </p:cNvPr>
          <p:cNvSpPr/>
          <p:nvPr/>
        </p:nvSpPr>
        <p:spPr>
          <a:xfrm>
            <a:off x="491718" y="3355331"/>
            <a:ext cx="8892695" cy="77806"/>
          </a:xfrm>
          <a:prstGeom prst="rect">
            <a:avLst/>
          </a:prstGeom>
          <a:solidFill>
            <a:srgbClr val="1D9E75"/>
          </a:solidFill>
          <a:ln w="12700">
            <a:solidFill>
              <a:srgbClr val="1D9E75"/>
            </a:solidFill>
            <a:prstDash val="solid"/>
          </a:ln>
        </p:spPr>
        <p:txBody>
          <a:bodyPr/>
          <a:lstStyle/>
          <a:p>
            <a:endParaRPr lang="de-DE"/>
          </a:p>
        </p:txBody>
      </p:sp>
      <p:sp>
        <p:nvSpPr>
          <p:cNvPr id="75" name="Shape 51">
            <a:extLst>
              <a:ext uri="{FF2B5EF4-FFF2-40B4-BE49-F238E27FC236}">
                <a16:creationId xmlns:a16="http://schemas.microsoft.com/office/drawing/2014/main" id="{27EB604E-3958-F1FB-04B3-83336CC42723}"/>
              </a:ext>
            </a:extLst>
          </p:cNvPr>
          <p:cNvSpPr/>
          <p:nvPr/>
        </p:nvSpPr>
        <p:spPr>
          <a:xfrm>
            <a:off x="491718" y="3988614"/>
            <a:ext cx="117964" cy="117964"/>
          </a:xfrm>
          <a:prstGeom prst="ellipse">
            <a:avLst/>
          </a:prstGeom>
          <a:solidFill>
            <a:srgbClr val="BA7517"/>
          </a:solidFill>
          <a:ln w="12700">
            <a:solidFill>
              <a:srgbClr val="BA7517"/>
            </a:solidFill>
            <a:prstDash val="solid"/>
          </a:ln>
        </p:spPr>
        <p:txBody>
          <a:bodyPr/>
          <a:lstStyle/>
          <a:p>
            <a:endParaRPr lang="de-DE"/>
          </a:p>
        </p:txBody>
      </p:sp>
      <p:sp>
        <p:nvSpPr>
          <p:cNvPr id="76" name="Text 52">
            <a:extLst>
              <a:ext uri="{FF2B5EF4-FFF2-40B4-BE49-F238E27FC236}">
                <a16:creationId xmlns:a16="http://schemas.microsoft.com/office/drawing/2014/main" id="{1D51E96A-A4A1-E61C-38CA-2D49A23BAEAB}"/>
              </a:ext>
            </a:extLst>
          </p:cNvPr>
          <p:cNvSpPr/>
          <p:nvPr/>
        </p:nvSpPr>
        <p:spPr>
          <a:xfrm>
            <a:off x="673201" y="3916019"/>
            <a:ext cx="4083380" cy="254077"/>
          </a:xfrm>
          <a:prstGeom prst="rect">
            <a:avLst/>
          </a:prstGeom>
          <a:noFill/>
          <a:ln/>
        </p:spPr>
        <p:txBody>
          <a:bodyPr wrap="square" lIns="0" tIns="0" rIns="0" bIns="0" rtlCol="0" anchor="ctr"/>
          <a:lstStyle/>
          <a:p>
            <a:pPr marL="0" indent="0">
              <a:buNone/>
            </a:pPr>
            <a:r>
              <a:rPr lang="en-US" sz="1300" b="1" dirty="0">
                <a:solidFill>
                  <a:srgbClr val="111111"/>
                </a:solidFill>
                <a:latin typeface="Arial" pitchFamily="34" charset="0"/>
                <a:ea typeface="Arial" pitchFamily="34" charset="-122"/>
                <a:cs typeface="Arial" pitchFamily="34" charset="-120"/>
              </a:rPr>
              <a:t>Apothekenmarkt im Wandel</a:t>
            </a:r>
            <a:endParaRPr lang="en-US" sz="1300" dirty="0"/>
          </a:p>
        </p:txBody>
      </p:sp>
      <p:sp>
        <p:nvSpPr>
          <p:cNvPr id="78" name="Shape 54">
            <a:extLst>
              <a:ext uri="{FF2B5EF4-FFF2-40B4-BE49-F238E27FC236}">
                <a16:creationId xmlns:a16="http://schemas.microsoft.com/office/drawing/2014/main" id="{68D631A2-B4E5-992E-3623-B2AB46903109}"/>
              </a:ext>
            </a:extLst>
          </p:cNvPr>
          <p:cNvSpPr/>
          <p:nvPr/>
        </p:nvSpPr>
        <p:spPr>
          <a:xfrm>
            <a:off x="491718" y="4185637"/>
            <a:ext cx="7985278" cy="77806"/>
          </a:xfrm>
          <a:prstGeom prst="rect">
            <a:avLst/>
          </a:prstGeom>
          <a:solidFill>
            <a:srgbClr val="BA7517"/>
          </a:solidFill>
          <a:ln w="12700">
            <a:solidFill>
              <a:srgbClr val="BA7517"/>
            </a:solidFill>
            <a:prstDash val="solid"/>
          </a:ln>
        </p:spPr>
        <p:txBody>
          <a:bodyPr/>
          <a:lstStyle/>
          <a:p>
            <a:endParaRPr lang="de-DE"/>
          </a:p>
        </p:txBody>
      </p:sp>
      <p:sp>
        <p:nvSpPr>
          <p:cNvPr id="90" name="Shape 66">
            <a:extLst>
              <a:ext uri="{FF2B5EF4-FFF2-40B4-BE49-F238E27FC236}">
                <a16:creationId xmlns:a16="http://schemas.microsoft.com/office/drawing/2014/main" id="{EECBF58F-CEE2-56DA-7D53-34C1E74E9D19}"/>
              </a:ext>
            </a:extLst>
          </p:cNvPr>
          <p:cNvSpPr/>
          <p:nvPr/>
        </p:nvSpPr>
        <p:spPr>
          <a:xfrm>
            <a:off x="491718" y="4818918"/>
            <a:ext cx="117964" cy="117964"/>
          </a:xfrm>
          <a:prstGeom prst="ellipse">
            <a:avLst/>
          </a:prstGeom>
          <a:solidFill>
            <a:srgbClr val="7F77DD"/>
          </a:solidFill>
          <a:ln w="12700">
            <a:solidFill>
              <a:srgbClr val="7F77DD"/>
            </a:solidFill>
            <a:prstDash val="solid"/>
          </a:ln>
        </p:spPr>
        <p:txBody>
          <a:bodyPr/>
          <a:lstStyle/>
          <a:p>
            <a:endParaRPr lang="de-DE"/>
          </a:p>
        </p:txBody>
      </p:sp>
      <p:sp>
        <p:nvSpPr>
          <p:cNvPr id="91" name="Text 67">
            <a:extLst>
              <a:ext uri="{FF2B5EF4-FFF2-40B4-BE49-F238E27FC236}">
                <a16:creationId xmlns:a16="http://schemas.microsoft.com/office/drawing/2014/main" id="{85E9451B-C6CD-8D67-C286-ECC56175463D}"/>
              </a:ext>
            </a:extLst>
          </p:cNvPr>
          <p:cNvSpPr/>
          <p:nvPr/>
        </p:nvSpPr>
        <p:spPr>
          <a:xfrm>
            <a:off x="673201" y="4746324"/>
            <a:ext cx="4083380" cy="254077"/>
          </a:xfrm>
          <a:prstGeom prst="rect">
            <a:avLst/>
          </a:prstGeom>
          <a:noFill/>
          <a:ln/>
        </p:spPr>
        <p:txBody>
          <a:bodyPr wrap="square" lIns="0" tIns="0" rIns="0" bIns="0" rtlCol="0" anchor="ctr"/>
          <a:lstStyle/>
          <a:p>
            <a:pPr marL="0" indent="0">
              <a:buNone/>
            </a:pPr>
            <a:r>
              <a:rPr lang="en-US" sz="1300" b="1" dirty="0">
                <a:solidFill>
                  <a:srgbClr val="111111"/>
                </a:solidFill>
                <a:latin typeface="Arial" pitchFamily="34" charset="0"/>
                <a:ea typeface="Arial" pitchFamily="34" charset="-122"/>
                <a:cs typeface="Arial" pitchFamily="34" charset="-120"/>
              </a:rPr>
              <a:t>Digitalisierung &amp; KI</a:t>
            </a:r>
            <a:endParaRPr lang="en-US" sz="1300" dirty="0"/>
          </a:p>
        </p:txBody>
      </p:sp>
      <p:sp>
        <p:nvSpPr>
          <p:cNvPr id="93" name="Shape 69">
            <a:extLst>
              <a:ext uri="{FF2B5EF4-FFF2-40B4-BE49-F238E27FC236}">
                <a16:creationId xmlns:a16="http://schemas.microsoft.com/office/drawing/2014/main" id="{D0682CDD-FF3B-6707-4100-D3E1BEDD905E}"/>
              </a:ext>
            </a:extLst>
          </p:cNvPr>
          <p:cNvSpPr/>
          <p:nvPr/>
        </p:nvSpPr>
        <p:spPr>
          <a:xfrm>
            <a:off x="491718" y="5015941"/>
            <a:ext cx="5353765" cy="77806"/>
          </a:xfrm>
          <a:prstGeom prst="rect">
            <a:avLst/>
          </a:prstGeom>
          <a:solidFill>
            <a:srgbClr val="7F77DD"/>
          </a:solidFill>
          <a:ln w="12700">
            <a:solidFill>
              <a:srgbClr val="7F77DD"/>
            </a:solidFill>
            <a:prstDash val="solid"/>
          </a:ln>
        </p:spPr>
        <p:txBody>
          <a:bodyPr/>
          <a:lstStyle/>
          <a:p>
            <a:endParaRPr lang="de-DE"/>
          </a:p>
        </p:txBody>
      </p:sp>
      <p:sp>
        <p:nvSpPr>
          <p:cNvPr id="105" name="Shape 81">
            <a:extLst>
              <a:ext uri="{FF2B5EF4-FFF2-40B4-BE49-F238E27FC236}">
                <a16:creationId xmlns:a16="http://schemas.microsoft.com/office/drawing/2014/main" id="{E0B72360-DB7D-E747-6AEF-B3DFB1AA90D9}"/>
              </a:ext>
            </a:extLst>
          </p:cNvPr>
          <p:cNvSpPr/>
          <p:nvPr/>
        </p:nvSpPr>
        <p:spPr>
          <a:xfrm>
            <a:off x="491718" y="5679756"/>
            <a:ext cx="117964" cy="117964"/>
          </a:xfrm>
          <a:prstGeom prst="ellipse">
            <a:avLst/>
          </a:prstGeom>
          <a:solidFill>
            <a:srgbClr val="888780"/>
          </a:solidFill>
          <a:ln w="12700">
            <a:solidFill>
              <a:srgbClr val="888780"/>
            </a:solidFill>
            <a:prstDash val="solid"/>
          </a:ln>
        </p:spPr>
        <p:txBody>
          <a:bodyPr/>
          <a:lstStyle/>
          <a:p>
            <a:endParaRPr lang="de-DE"/>
          </a:p>
        </p:txBody>
      </p:sp>
      <p:sp>
        <p:nvSpPr>
          <p:cNvPr id="106" name="Text 82">
            <a:extLst>
              <a:ext uri="{FF2B5EF4-FFF2-40B4-BE49-F238E27FC236}">
                <a16:creationId xmlns:a16="http://schemas.microsoft.com/office/drawing/2014/main" id="{AD650543-0ADC-DFF9-C36E-B7B51BC6D39E}"/>
              </a:ext>
            </a:extLst>
          </p:cNvPr>
          <p:cNvSpPr/>
          <p:nvPr/>
        </p:nvSpPr>
        <p:spPr>
          <a:xfrm>
            <a:off x="673201" y="5607161"/>
            <a:ext cx="4083380" cy="254077"/>
          </a:xfrm>
          <a:prstGeom prst="rect">
            <a:avLst/>
          </a:prstGeom>
          <a:noFill/>
          <a:ln/>
        </p:spPr>
        <p:txBody>
          <a:bodyPr wrap="square" lIns="0" tIns="0" rIns="0" bIns="0" rtlCol="0" anchor="ctr"/>
          <a:lstStyle/>
          <a:p>
            <a:pPr marL="0" indent="0">
              <a:buNone/>
            </a:pPr>
            <a:r>
              <a:rPr lang="en-US" sz="1300" b="1" dirty="0">
                <a:solidFill>
                  <a:srgbClr val="111111"/>
                </a:solidFill>
                <a:latin typeface="Arial" pitchFamily="34" charset="0"/>
                <a:ea typeface="Arial" pitchFamily="34" charset="-122"/>
                <a:cs typeface="Arial" pitchFamily="34" charset="-120"/>
              </a:rPr>
              <a:t>Operative &amp; wirtschaftliche Effizienz</a:t>
            </a:r>
            <a:endParaRPr lang="en-US" sz="1300" dirty="0"/>
          </a:p>
        </p:txBody>
      </p:sp>
      <p:sp>
        <p:nvSpPr>
          <p:cNvPr id="108" name="Shape 84">
            <a:extLst>
              <a:ext uri="{FF2B5EF4-FFF2-40B4-BE49-F238E27FC236}">
                <a16:creationId xmlns:a16="http://schemas.microsoft.com/office/drawing/2014/main" id="{FFA93FD0-335C-774D-D64A-6D7560328B98}"/>
              </a:ext>
            </a:extLst>
          </p:cNvPr>
          <p:cNvSpPr/>
          <p:nvPr/>
        </p:nvSpPr>
        <p:spPr>
          <a:xfrm>
            <a:off x="491718" y="5876782"/>
            <a:ext cx="4264864" cy="77806"/>
          </a:xfrm>
          <a:prstGeom prst="rect">
            <a:avLst/>
          </a:prstGeom>
          <a:solidFill>
            <a:srgbClr val="888780"/>
          </a:solidFill>
          <a:ln w="12700">
            <a:solidFill>
              <a:srgbClr val="888780"/>
            </a:solidFill>
            <a:prstDash val="solid"/>
          </a:ln>
        </p:spPr>
        <p:txBody>
          <a:bodyPr/>
          <a:lstStyle/>
          <a:p>
            <a:endParaRPr lang="de-DE"/>
          </a:p>
        </p:txBody>
      </p:sp>
      <p:pic>
        <p:nvPicPr>
          <p:cNvPr id="5" name="Picture 18" descr="https://upload.wikimedia.org/wikipedia/commons/thumb/4/4e/RWB_Industriegebiet.svg/2000px-RWB_Industriegebiet.svg.png">
            <a:extLst>
              <a:ext uri="{FF2B5EF4-FFF2-40B4-BE49-F238E27FC236}">
                <a16:creationId xmlns:a16="http://schemas.microsoft.com/office/drawing/2014/main" id="{BD2BC2D3-3FB8-FEFA-F93A-30094DF49D50}"/>
              </a:ext>
            </a:extLst>
          </p:cNvPr>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5028" t="8460" r="4962" b="8460"/>
          <a:stretch/>
        </p:blipFill>
        <p:spPr bwMode="auto">
          <a:xfrm>
            <a:off x="11831811" y="972021"/>
            <a:ext cx="206675" cy="190761"/>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6F65316F-5EC0-A7D3-E41B-25C7839F2CE8}"/>
              </a:ext>
            </a:extLst>
          </p:cNvPr>
          <p:cNvSpPr/>
          <p:nvPr/>
        </p:nvSpPr>
        <p:spPr bwMode="auto">
          <a:xfrm>
            <a:off x="11782147" y="914400"/>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de-DE" sz="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E1C4AB85-01C1-6155-A0CF-95E0C360B4EC}"/>
              </a:ext>
            </a:extLst>
          </p:cNvPr>
          <p:cNvSpPr>
            <a:spLocks noChangeArrowheads="1"/>
          </p:cNvSpPr>
          <p:nvPr/>
        </p:nvSpPr>
        <p:spPr bwMode="auto">
          <a:xfrm>
            <a:off x="93787" y="6325229"/>
            <a:ext cx="8064500" cy="23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82800" rIns="0" bIns="0" anchor="b">
            <a:spAutoFit/>
          </a:bodyPr>
          <a:lstStyle/>
          <a:p>
            <a:pPr marL="177800" marR="0" lvl="0" indent="-177800" algn="l" defTabSz="741363" rtl="0" eaLnBrk="1" fontAlgn="base" latinLnBrk="0" hangingPunct="1">
              <a:lnSpc>
                <a:spcPct val="100000"/>
              </a:lnSpc>
              <a:spcBef>
                <a:spcPct val="0"/>
              </a:spcBef>
              <a:spcAft>
                <a:spcPct val="0"/>
              </a:spcAft>
              <a:buClrTx/>
              <a:buSzTx/>
              <a:buFontTx/>
              <a:buNone/>
              <a:tabLst>
                <a:tab pos="5738813" algn="l"/>
              </a:tabLst>
              <a:defRPr/>
            </a:pPr>
            <a:r>
              <a:rPr kumimoji="0" lang="de-DE" sz="1000" b="0" i="0" u="none" strike="noStrike" kern="1200" cap="none" spc="0" normalizeH="0" baseline="0" noProof="0" dirty="0">
                <a:ln>
                  <a:noFill/>
                </a:ln>
                <a:solidFill>
                  <a:srgbClr val="000000"/>
                </a:solidFill>
                <a:effectLst/>
                <a:uLnTx/>
                <a:uFillTx/>
                <a:latin typeface="Arial" charset="0"/>
                <a:ea typeface="+mn-ea"/>
                <a:cs typeface="Arial" charset="0"/>
              </a:rPr>
              <a:t>Quelle: SEMPORA OTC- und Apothekenmarktstudie // 57 Hersteller</a:t>
            </a:r>
          </a:p>
        </p:txBody>
      </p:sp>
    </p:spTree>
    <p:extLst>
      <p:ext uri="{BB962C8B-B14F-4D97-AF65-F5344CB8AC3E}">
        <p14:creationId xmlns:p14="http://schemas.microsoft.com/office/powerpoint/2010/main" val="1139492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B2F4F-2962-5BB7-5A7A-3EC98BD2E3C7}"/>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D7EE12CA-11B4-ACA6-8A41-5668F19E297A}"/>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76" imgH="585" progId="TCLayout.ActiveDocument.1">
                  <p:embed/>
                </p:oleObj>
              </mc:Choice>
              <mc:Fallback>
                <p:oleObj name="think-cell Folie" r:id="rId3" imgW="576" imgH="585" progId="TCLayout.ActiveDocument.1">
                  <p:embed/>
                  <p:pic>
                    <p:nvPicPr>
                      <p:cNvPr id="12" name="think-cell data - do not delete" hidden="1">
                        <a:extLst>
                          <a:ext uri="{FF2B5EF4-FFF2-40B4-BE49-F238E27FC236}">
                            <a16:creationId xmlns:a16="http://schemas.microsoft.com/office/drawing/2014/main" id="{D7EE12CA-11B4-ACA6-8A41-5668F19E29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BB3225C-67EA-36EB-FE4B-8163BA53A630}"/>
              </a:ext>
            </a:extLst>
          </p:cNvPr>
          <p:cNvSpPr>
            <a:spLocks noGrp="1"/>
          </p:cNvSpPr>
          <p:nvPr>
            <p:ph type="title"/>
          </p:nvPr>
        </p:nvSpPr>
        <p:spPr/>
        <p:txBody>
          <a:bodyPr vert="horz" rIns="0">
            <a:spAutoFit/>
          </a:bodyPr>
          <a:lstStyle/>
          <a:p>
            <a:r>
              <a:rPr lang="de-DE" kern="1200">
                <a:solidFill>
                  <a:srgbClr val="000000"/>
                </a:solidFill>
                <a:latin typeface="Arial" panose="020B0604020202020204" pitchFamily="34" charset="0"/>
                <a:cs typeface="Arial" charset="0"/>
              </a:rPr>
              <a:t>Perspektive OTC Industrie: Channel Management weit oben auf der absatzstrategischen Prioritätenliste </a:t>
            </a:r>
            <a:endParaRPr lang="de-DE"/>
          </a:p>
        </p:txBody>
      </p:sp>
      <p:sp>
        <p:nvSpPr>
          <p:cNvPr id="3" name="Fußzeilenplatzhalter 2">
            <a:extLst>
              <a:ext uri="{FF2B5EF4-FFF2-40B4-BE49-F238E27FC236}">
                <a16:creationId xmlns:a16="http://schemas.microsoft.com/office/drawing/2014/main" id="{561751F1-72A6-758F-CE11-36C52164B5B5}"/>
              </a:ext>
            </a:extLst>
          </p:cNvPr>
          <p:cNvSpPr>
            <a:spLocks noGrp="1"/>
          </p:cNvSpPr>
          <p:nvPr>
            <p:ph type="ftr" sz="quarter" idx="10"/>
          </p:nvPr>
        </p:nvSpPr>
        <p:spPr/>
        <p:txBody>
          <a:bodyPr/>
          <a:lstStyle/>
          <a:p>
            <a:pPr>
              <a:defRPr/>
            </a:pPr>
            <a:r>
              <a:rPr lang="en-US">
                <a:solidFill>
                  <a:srgbClr val="000000"/>
                </a:solidFill>
              </a:rPr>
              <a:t>© 2026 by SEMPORA Consulting GmbH. All rights reserved. Proprietary and confidential.</a:t>
            </a:r>
            <a:endParaRPr lang="en-GB">
              <a:solidFill>
                <a:srgbClr val="000000"/>
              </a:solidFill>
            </a:endParaRPr>
          </a:p>
        </p:txBody>
      </p:sp>
      <p:sp>
        <p:nvSpPr>
          <p:cNvPr id="4" name="Inhaltsplatzhalter 3">
            <a:extLst>
              <a:ext uri="{FF2B5EF4-FFF2-40B4-BE49-F238E27FC236}">
                <a16:creationId xmlns:a16="http://schemas.microsoft.com/office/drawing/2014/main" id="{ECC92214-9D64-B43A-72FD-0C4896D9E434}"/>
              </a:ext>
            </a:extLst>
          </p:cNvPr>
          <p:cNvSpPr>
            <a:spLocks noGrp="1"/>
          </p:cNvSpPr>
          <p:nvPr>
            <p:ph sz="quarter" idx="11"/>
          </p:nvPr>
        </p:nvSpPr>
        <p:spPr/>
        <p:txBody>
          <a:bodyPr>
            <a:normAutofit/>
          </a:bodyPr>
          <a:lstStyle/>
          <a:p>
            <a:r>
              <a:rPr lang="de-DE" i="0" dirty="0"/>
              <a:t>Absatzstrategische Herausforderungen OTC Industrie (</a:t>
            </a:r>
            <a:r>
              <a:rPr lang="de-DE" i="0" dirty="0" err="1"/>
              <a:t>Quotes</a:t>
            </a:r>
            <a:r>
              <a:rPr lang="de-DE" i="0" dirty="0"/>
              <a:t>)</a:t>
            </a:r>
          </a:p>
        </p:txBody>
      </p:sp>
      <p:sp>
        <p:nvSpPr>
          <p:cNvPr id="24" name="Shape 0">
            <a:extLst>
              <a:ext uri="{FF2B5EF4-FFF2-40B4-BE49-F238E27FC236}">
                <a16:creationId xmlns:a16="http://schemas.microsoft.com/office/drawing/2014/main" id="{20C9DB36-5805-FEAF-8842-E122DF790925}"/>
              </a:ext>
            </a:extLst>
          </p:cNvPr>
          <p:cNvSpPr/>
          <p:nvPr/>
        </p:nvSpPr>
        <p:spPr>
          <a:xfrm>
            <a:off x="491718" y="1487910"/>
            <a:ext cx="117964" cy="117964"/>
          </a:xfrm>
          <a:prstGeom prst="ellipse">
            <a:avLst/>
          </a:prstGeom>
          <a:solidFill>
            <a:srgbClr val="2C375C"/>
          </a:solidFill>
          <a:ln w="12700">
            <a:solidFill>
              <a:srgbClr val="2C375C"/>
            </a:solidFill>
            <a:prstDash val="solid"/>
          </a:ln>
        </p:spPr>
        <p:txBody>
          <a:bodyPr/>
          <a:lstStyle/>
          <a:p>
            <a:endParaRPr lang="de-DE"/>
          </a:p>
        </p:txBody>
      </p:sp>
      <p:sp>
        <p:nvSpPr>
          <p:cNvPr id="25" name="Text 1">
            <a:extLst>
              <a:ext uri="{FF2B5EF4-FFF2-40B4-BE49-F238E27FC236}">
                <a16:creationId xmlns:a16="http://schemas.microsoft.com/office/drawing/2014/main" id="{C740601B-8E31-6FD0-D3B3-DBCE63030C9B}"/>
              </a:ext>
            </a:extLst>
          </p:cNvPr>
          <p:cNvSpPr/>
          <p:nvPr/>
        </p:nvSpPr>
        <p:spPr>
          <a:xfrm>
            <a:off x="673201" y="1415315"/>
            <a:ext cx="4083380" cy="254077"/>
          </a:xfrm>
          <a:prstGeom prst="rect">
            <a:avLst/>
          </a:prstGeom>
          <a:noFill/>
          <a:ln/>
        </p:spPr>
        <p:txBody>
          <a:bodyPr wrap="square" lIns="0" tIns="0" rIns="0" bIns="0" rtlCol="0" anchor="ctr"/>
          <a:lstStyle/>
          <a:p>
            <a:pPr marL="0" indent="0">
              <a:buNone/>
            </a:pPr>
            <a:r>
              <a:rPr lang="en-US" sz="1800" b="1" dirty="0">
                <a:solidFill>
                  <a:srgbClr val="111111"/>
                </a:solidFill>
                <a:latin typeface="Arial" pitchFamily="34" charset="0"/>
                <a:ea typeface="Arial" pitchFamily="34" charset="-122"/>
                <a:cs typeface="Arial" pitchFamily="34" charset="-120"/>
              </a:rPr>
              <a:t>Kanalmanagement &amp; Omnichannel</a:t>
            </a:r>
            <a:endParaRPr lang="en-US" sz="1800" dirty="0"/>
          </a:p>
        </p:txBody>
      </p:sp>
      <p:sp>
        <p:nvSpPr>
          <p:cNvPr id="26" name="Shape 2">
            <a:extLst>
              <a:ext uri="{FF2B5EF4-FFF2-40B4-BE49-F238E27FC236}">
                <a16:creationId xmlns:a16="http://schemas.microsoft.com/office/drawing/2014/main" id="{B657E4C7-F84A-507B-EF38-8EF5DB81DCE5}"/>
              </a:ext>
            </a:extLst>
          </p:cNvPr>
          <p:cNvSpPr/>
          <p:nvPr/>
        </p:nvSpPr>
        <p:spPr>
          <a:xfrm>
            <a:off x="491718" y="1705689"/>
            <a:ext cx="11161240" cy="36297"/>
          </a:xfrm>
          <a:prstGeom prst="rect">
            <a:avLst/>
          </a:prstGeom>
          <a:solidFill>
            <a:srgbClr val="E8E8E8"/>
          </a:solidFill>
          <a:ln w="12700">
            <a:solidFill>
              <a:srgbClr val="E8E8E8"/>
            </a:solidFill>
            <a:prstDash val="solid"/>
          </a:ln>
        </p:spPr>
        <p:txBody>
          <a:bodyPr/>
          <a:lstStyle/>
          <a:p>
            <a:endParaRPr lang="de-DE"/>
          </a:p>
        </p:txBody>
      </p:sp>
      <p:sp>
        <p:nvSpPr>
          <p:cNvPr id="27" name="Shape 3">
            <a:extLst>
              <a:ext uri="{FF2B5EF4-FFF2-40B4-BE49-F238E27FC236}">
                <a16:creationId xmlns:a16="http://schemas.microsoft.com/office/drawing/2014/main" id="{909E592C-C6C7-9E2D-4443-1E96ADB41A46}"/>
              </a:ext>
            </a:extLst>
          </p:cNvPr>
          <p:cNvSpPr/>
          <p:nvPr/>
        </p:nvSpPr>
        <p:spPr>
          <a:xfrm>
            <a:off x="491718" y="1705689"/>
            <a:ext cx="11161240" cy="36297"/>
          </a:xfrm>
          <a:prstGeom prst="rect">
            <a:avLst/>
          </a:prstGeom>
          <a:solidFill>
            <a:srgbClr val="2C375C"/>
          </a:solidFill>
          <a:ln w="12700">
            <a:solidFill>
              <a:srgbClr val="2C375C"/>
            </a:solidFill>
            <a:prstDash val="solid"/>
          </a:ln>
        </p:spPr>
        <p:txBody>
          <a:bodyPr/>
          <a:lstStyle/>
          <a:p>
            <a:endParaRPr lang="de-DE"/>
          </a:p>
        </p:txBody>
      </p:sp>
      <p:sp>
        <p:nvSpPr>
          <p:cNvPr id="28" name="Shape 4">
            <a:extLst>
              <a:ext uri="{FF2B5EF4-FFF2-40B4-BE49-F238E27FC236}">
                <a16:creationId xmlns:a16="http://schemas.microsoft.com/office/drawing/2014/main" id="{D4449FBC-C879-0DCD-DCD7-0477665350E3}"/>
              </a:ext>
            </a:extLst>
          </p:cNvPr>
          <p:cNvSpPr/>
          <p:nvPr/>
        </p:nvSpPr>
        <p:spPr>
          <a:xfrm>
            <a:off x="491718" y="1827003"/>
            <a:ext cx="2199582" cy="528195"/>
          </a:xfrm>
          <a:prstGeom prst="roundRect">
            <a:avLst>
              <a:gd name="adj" fmla="val 50000"/>
            </a:avLst>
          </a:prstGeom>
          <a:solidFill>
            <a:srgbClr val="FFFFFF"/>
          </a:solidFill>
          <a:ln w="6350">
            <a:solidFill>
              <a:srgbClr val="CCCCCC"/>
            </a:solidFill>
            <a:prstDash val="solid"/>
          </a:ln>
        </p:spPr>
        <p:txBody>
          <a:bodyPr/>
          <a:lstStyle/>
          <a:p>
            <a:endParaRPr lang="de-DE" sz="900"/>
          </a:p>
        </p:txBody>
      </p:sp>
      <p:sp>
        <p:nvSpPr>
          <p:cNvPr id="29" name="Text 5">
            <a:extLst>
              <a:ext uri="{FF2B5EF4-FFF2-40B4-BE49-F238E27FC236}">
                <a16:creationId xmlns:a16="http://schemas.microsoft.com/office/drawing/2014/main" id="{998F0AD5-52B1-2DB5-E1AB-37F506E56E2E}"/>
              </a:ext>
            </a:extLst>
          </p:cNvPr>
          <p:cNvSpPr/>
          <p:nvPr/>
        </p:nvSpPr>
        <p:spPr>
          <a:xfrm>
            <a:off x="491718" y="1867926"/>
            <a:ext cx="2199582" cy="464171"/>
          </a:xfrm>
          <a:prstGeom prst="rect">
            <a:avLst/>
          </a:prstGeom>
          <a:noFill/>
          <a:ln/>
        </p:spPr>
        <p:txBody>
          <a:bodyPr wrap="square" lIns="0" tIns="0" rIns="0" bIns="0" rtlCol="0" anchor="ctr"/>
          <a:lstStyle/>
          <a:p>
            <a:pPr marL="0" indent="0" algn="ctr">
              <a:buNone/>
            </a:pPr>
            <a:r>
              <a:rPr lang="en-US" sz="1100">
                <a:solidFill>
                  <a:srgbClr val="555555"/>
                </a:solidFill>
                <a:latin typeface="Arial" pitchFamily="34" charset="0"/>
                <a:ea typeface="Arial" pitchFamily="34" charset="-122"/>
                <a:cs typeface="Arial" pitchFamily="34" charset="-120"/>
              </a:rPr>
              <a:t>Ressourcenverteilung </a:t>
            </a:r>
            <a:br>
              <a:rPr lang="en-US" sz="1100">
                <a:solidFill>
                  <a:srgbClr val="555555"/>
                </a:solidFill>
                <a:latin typeface="Arial" pitchFamily="34" charset="0"/>
                <a:ea typeface="Arial" pitchFamily="34" charset="-122"/>
                <a:cs typeface="Arial" pitchFamily="34" charset="-120"/>
              </a:rPr>
            </a:br>
            <a:r>
              <a:rPr lang="en-US" sz="1100">
                <a:solidFill>
                  <a:srgbClr val="555555"/>
                </a:solidFill>
                <a:latin typeface="Arial" pitchFamily="34" charset="0"/>
                <a:ea typeface="Arial" pitchFamily="34" charset="-122"/>
                <a:cs typeface="Arial" pitchFamily="34" charset="-120"/>
              </a:rPr>
              <a:t>stationär </a:t>
            </a:r>
            <a:r>
              <a:rPr lang="en-US" sz="1100" dirty="0">
                <a:solidFill>
                  <a:srgbClr val="555555"/>
                </a:solidFill>
                <a:latin typeface="Arial" pitchFamily="34" charset="0"/>
                <a:ea typeface="Arial" pitchFamily="34" charset="-122"/>
                <a:cs typeface="Arial" pitchFamily="34" charset="-120"/>
              </a:rPr>
              <a:t>vs. Versand</a:t>
            </a:r>
            <a:endParaRPr lang="en-US" sz="1100" dirty="0"/>
          </a:p>
        </p:txBody>
      </p:sp>
      <p:sp>
        <p:nvSpPr>
          <p:cNvPr id="30" name="Shape 6">
            <a:extLst>
              <a:ext uri="{FF2B5EF4-FFF2-40B4-BE49-F238E27FC236}">
                <a16:creationId xmlns:a16="http://schemas.microsoft.com/office/drawing/2014/main" id="{9DD07B83-8937-8D11-ABB1-C2CD0995D738}"/>
              </a:ext>
            </a:extLst>
          </p:cNvPr>
          <p:cNvSpPr/>
          <p:nvPr/>
        </p:nvSpPr>
        <p:spPr>
          <a:xfrm>
            <a:off x="2763892" y="1827003"/>
            <a:ext cx="2058024" cy="528195"/>
          </a:xfrm>
          <a:prstGeom prst="roundRect">
            <a:avLst>
              <a:gd name="adj" fmla="val 50000"/>
            </a:avLst>
          </a:prstGeom>
          <a:solidFill>
            <a:srgbClr val="FFFFFF"/>
          </a:solidFill>
          <a:ln w="6350">
            <a:solidFill>
              <a:srgbClr val="CCCCCC"/>
            </a:solidFill>
            <a:prstDash val="solid"/>
          </a:ln>
        </p:spPr>
        <p:txBody>
          <a:bodyPr/>
          <a:lstStyle/>
          <a:p>
            <a:endParaRPr lang="de-DE" sz="900"/>
          </a:p>
        </p:txBody>
      </p:sp>
      <p:sp>
        <p:nvSpPr>
          <p:cNvPr id="31" name="Text 7">
            <a:extLst>
              <a:ext uri="{FF2B5EF4-FFF2-40B4-BE49-F238E27FC236}">
                <a16:creationId xmlns:a16="http://schemas.microsoft.com/office/drawing/2014/main" id="{4A90F97A-ABD7-489B-BA67-39272F55B2D1}"/>
              </a:ext>
            </a:extLst>
          </p:cNvPr>
          <p:cNvSpPr/>
          <p:nvPr/>
        </p:nvSpPr>
        <p:spPr>
          <a:xfrm>
            <a:off x="2763892" y="1867926"/>
            <a:ext cx="2058024" cy="464171"/>
          </a:xfrm>
          <a:prstGeom prst="rect">
            <a:avLst/>
          </a:prstGeom>
          <a:noFill/>
          <a:ln/>
        </p:spPr>
        <p:txBody>
          <a:bodyPr wrap="square" lIns="0" tIns="0" rIns="0" bIns="0" rtlCol="0" anchor="ctr"/>
          <a:lstStyle/>
          <a:p>
            <a:pPr marL="0" indent="0" algn="ctr">
              <a:buNone/>
            </a:pPr>
            <a:r>
              <a:rPr lang="en-US" sz="1100">
                <a:solidFill>
                  <a:srgbClr val="555555"/>
                </a:solidFill>
                <a:latin typeface="Arial" pitchFamily="34" charset="0"/>
                <a:ea typeface="Arial" pitchFamily="34" charset="-122"/>
                <a:cs typeface="Arial" pitchFamily="34" charset="-120"/>
              </a:rPr>
              <a:t>Plattform-Management </a:t>
            </a:r>
            <a:br>
              <a:rPr lang="en-US" sz="1100">
                <a:solidFill>
                  <a:srgbClr val="555555"/>
                </a:solidFill>
                <a:latin typeface="Arial" pitchFamily="34" charset="0"/>
                <a:ea typeface="Arial" pitchFamily="34" charset="-122"/>
                <a:cs typeface="Arial" pitchFamily="34" charset="-120"/>
              </a:rPr>
            </a:br>
            <a:r>
              <a:rPr lang="en-US" sz="1100">
                <a:solidFill>
                  <a:srgbClr val="555555"/>
                </a:solidFill>
                <a:latin typeface="Arial" pitchFamily="34" charset="0"/>
                <a:ea typeface="Arial" pitchFamily="34" charset="-122"/>
                <a:cs typeface="Arial" pitchFamily="34" charset="-120"/>
              </a:rPr>
              <a:t>(</a:t>
            </a:r>
            <a:r>
              <a:rPr lang="en-US" sz="1100" dirty="0">
                <a:solidFill>
                  <a:srgbClr val="555555"/>
                </a:solidFill>
                <a:latin typeface="Arial" pitchFamily="34" charset="0"/>
                <a:ea typeface="Arial" pitchFamily="34" charset="-122"/>
                <a:cs typeface="Arial" pitchFamily="34" charset="-120"/>
              </a:rPr>
              <a:t>Redcare</a:t>
            </a:r>
            <a:r>
              <a:rPr lang="en-US" sz="1100">
                <a:solidFill>
                  <a:srgbClr val="555555"/>
                </a:solidFill>
                <a:latin typeface="Arial" pitchFamily="34" charset="0"/>
                <a:ea typeface="Arial" pitchFamily="34" charset="-122"/>
                <a:cs typeface="Arial" pitchFamily="34" charset="-120"/>
              </a:rPr>
              <a:t>, …)</a:t>
            </a:r>
            <a:endParaRPr lang="en-US" sz="1100" dirty="0"/>
          </a:p>
        </p:txBody>
      </p:sp>
      <p:sp>
        <p:nvSpPr>
          <p:cNvPr id="32" name="Shape 8">
            <a:extLst>
              <a:ext uri="{FF2B5EF4-FFF2-40B4-BE49-F238E27FC236}">
                <a16:creationId xmlns:a16="http://schemas.microsoft.com/office/drawing/2014/main" id="{C35B0757-3811-4C29-9372-6CB8083547F7}"/>
              </a:ext>
            </a:extLst>
          </p:cNvPr>
          <p:cNvSpPr/>
          <p:nvPr/>
        </p:nvSpPr>
        <p:spPr>
          <a:xfrm>
            <a:off x="4894510" y="1839226"/>
            <a:ext cx="972752" cy="464171"/>
          </a:xfrm>
          <a:prstGeom prst="roundRect">
            <a:avLst>
              <a:gd name="adj" fmla="val 50000"/>
            </a:avLst>
          </a:prstGeom>
          <a:solidFill>
            <a:srgbClr val="FFFFFF"/>
          </a:solidFill>
          <a:ln w="6350">
            <a:solidFill>
              <a:srgbClr val="CCCCCC"/>
            </a:solidFill>
            <a:prstDash val="solid"/>
          </a:ln>
        </p:spPr>
        <p:txBody>
          <a:bodyPr/>
          <a:lstStyle/>
          <a:p>
            <a:endParaRPr lang="de-DE" sz="900"/>
          </a:p>
        </p:txBody>
      </p:sp>
      <p:sp>
        <p:nvSpPr>
          <p:cNvPr id="34" name="Shape 10">
            <a:extLst>
              <a:ext uri="{FF2B5EF4-FFF2-40B4-BE49-F238E27FC236}">
                <a16:creationId xmlns:a16="http://schemas.microsoft.com/office/drawing/2014/main" id="{DE4BC1F9-8DA5-5F96-5239-82AE1DBCFBDE}"/>
              </a:ext>
            </a:extLst>
          </p:cNvPr>
          <p:cNvSpPr/>
          <p:nvPr/>
        </p:nvSpPr>
        <p:spPr>
          <a:xfrm>
            <a:off x="5939856" y="1827003"/>
            <a:ext cx="1444609" cy="528195"/>
          </a:xfrm>
          <a:prstGeom prst="roundRect">
            <a:avLst>
              <a:gd name="adj" fmla="val 50000"/>
            </a:avLst>
          </a:prstGeom>
          <a:solidFill>
            <a:srgbClr val="FFFFFF"/>
          </a:solidFill>
          <a:ln w="6350">
            <a:solidFill>
              <a:srgbClr val="CCCCCC"/>
            </a:solidFill>
            <a:prstDash val="solid"/>
          </a:ln>
        </p:spPr>
        <p:txBody>
          <a:bodyPr/>
          <a:lstStyle/>
          <a:p>
            <a:endParaRPr lang="de-DE" sz="900"/>
          </a:p>
        </p:txBody>
      </p:sp>
      <p:sp>
        <p:nvSpPr>
          <p:cNvPr id="35" name="Text 11">
            <a:extLst>
              <a:ext uri="{FF2B5EF4-FFF2-40B4-BE49-F238E27FC236}">
                <a16:creationId xmlns:a16="http://schemas.microsoft.com/office/drawing/2014/main" id="{AA3A0D1F-B99D-41DF-D416-CAB8BCB3EA76}"/>
              </a:ext>
            </a:extLst>
          </p:cNvPr>
          <p:cNvSpPr/>
          <p:nvPr/>
        </p:nvSpPr>
        <p:spPr>
          <a:xfrm>
            <a:off x="5939856" y="1867926"/>
            <a:ext cx="1444609" cy="464171"/>
          </a:xfrm>
          <a:prstGeom prst="rect">
            <a:avLst/>
          </a:prstGeom>
          <a:noFill/>
          <a:ln/>
        </p:spPr>
        <p:txBody>
          <a:bodyPr wrap="square" lIns="0" tIns="0" rIns="0" bIns="0" rtlCol="0" anchor="ctr"/>
          <a:lstStyle/>
          <a:p>
            <a:pPr marL="0" indent="0" algn="ctr">
              <a:buNone/>
            </a:pPr>
            <a:r>
              <a:rPr lang="en-US" sz="1100">
                <a:solidFill>
                  <a:srgbClr val="555555"/>
                </a:solidFill>
                <a:latin typeface="Arial" pitchFamily="34" charset="0"/>
                <a:ea typeface="Arial" pitchFamily="34" charset="-122"/>
                <a:cs typeface="Arial" pitchFamily="34" charset="-120"/>
              </a:rPr>
              <a:t>Multi-Channel-</a:t>
            </a:r>
            <a:br>
              <a:rPr lang="en-US" sz="1100">
                <a:solidFill>
                  <a:srgbClr val="555555"/>
                </a:solidFill>
                <a:latin typeface="Arial" pitchFamily="34" charset="0"/>
                <a:ea typeface="Arial" pitchFamily="34" charset="-122"/>
                <a:cs typeface="Arial" pitchFamily="34" charset="-120"/>
              </a:rPr>
            </a:br>
            <a:r>
              <a:rPr lang="en-US" sz="1100">
                <a:solidFill>
                  <a:srgbClr val="555555"/>
                </a:solidFill>
                <a:latin typeface="Arial" pitchFamily="34" charset="0"/>
                <a:ea typeface="Arial" pitchFamily="34" charset="-122"/>
                <a:cs typeface="Arial" pitchFamily="34" charset="-120"/>
              </a:rPr>
              <a:t>Flexibilität</a:t>
            </a:r>
            <a:endParaRPr lang="en-US" sz="1100" dirty="0"/>
          </a:p>
        </p:txBody>
      </p:sp>
      <p:sp>
        <p:nvSpPr>
          <p:cNvPr id="36" name="Shape 12">
            <a:extLst>
              <a:ext uri="{FF2B5EF4-FFF2-40B4-BE49-F238E27FC236}">
                <a16:creationId xmlns:a16="http://schemas.microsoft.com/office/drawing/2014/main" id="{10E53991-4072-5C06-8D0C-145EF8059A07}"/>
              </a:ext>
            </a:extLst>
          </p:cNvPr>
          <p:cNvSpPr/>
          <p:nvPr/>
        </p:nvSpPr>
        <p:spPr>
          <a:xfrm>
            <a:off x="7457058" y="1827003"/>
            <a:ext cx="1303051" cy="528195"/>
          </a:xfrm>
          <a:prstGeom prst="roundRect">
            <a:avLst>
              <a:gd name="adj" fmla="val 50000"/>
            </a:avLst>
          </a:prstGeom>
          <a:solidFill>
            <a:srgbClr val="FFFFFF"/>
          </a:solidFill>
          <a:ln w="6350">
            <a:solidFill>
              <a:srgbClr val="CCCCCC"/>
            </a:solidFill>
            <a:prstDash val="solid"/>
          </a:ln>
        </p:spPr>
        <p:txBody>
          <a:bodyPr/>
          <a:lstStyle/>
          <a:p>
            <a:endParaRPr lang="de-DE" sz="900"/>
          </a:p>
        </p:txBody>
      </p:sp>
      <p:sp>
        <p:nvSpPr>
          <p:cNvPr id="37" name="Text 13">
            <a:extLst>
              <a:ext uri="{FF2B5EF4-FFF2-40B4-BE49-F238E27FC236}">
                <a16:creationId xmlns:a16="http://schemas.microsoft.com/office/drawing/2014/main" id="{A9FCD8BA-59FA-63BB-2DFB-F2FD13B181BB}"/>
              </a:ext>
            </a:extLst>
          </p:cNvPr>
          <p:cNvSpPr/>
          <p:nvPr/>
        </p:nvSpPr>
        <p:spPr>
          <a:xfrm>
            <a:off x="7457058" y="1867926"/>
            <a:ext cx="1303051" cy="464171"/>
          </a:xfrm>
          <a:prstGeom prst="rect">
            <a:avLst/>
          </a:prstGeom>
          <a:noFill/>
          <a:ln/>
        </p:spPr>
        <p:txBody>
          <a:bodyPr wrap="square" lIns="0" tIns="0" rIns="0" bIns="0" rtlCol="0" anchor="ctr"/>
          <a:lstStyle/>
          <a:p>
            <a:pPr marL="0" indent="0" algn="ctr">
              <a:buNone/>
            </a:pPr>
            <a:r>
              <a:rPr lang="en-US" sz="1100" dirty="0">
                <a:solidFill>
                  <a:srgbClr val="555555"/>
                </a:solidFill>
                <a:latin typeface="Arial" pitchFamily="34" charset="0"/>
                <a:ea typeface="Arial" pitchFamily="34" charset="-122"/>
                <a:cs typeface="Arial" pitchFamily="34" charset="-120"/>
              </a:rPr>
              <a:t>TOP-Apotheken-Betreuung</a:t>
            </a:r>
            <a:endParaRPr lang="en-US" sz="1100" dirty="0"/>
          </a:p>
        </p:txBody>
      </p:sp>
      <p:sp>
        <p:nvSpPr>
          <p:cNvPr id="38" name="Shape 14">
            <a:extLst>
              <a:ext uri="{FF2B5EF4-FFF2-40B4-BE49-F238E27FC236}">
                <a16:creationId xmlns:a16="http://schemas.microsoft.com/office/drawing/2014/main" id="{B729A53F-9E3D-8AE6-75F5-4867C60D0453}"/>
              </a:ext>
            </a:extLst>
          </p:cNvPr>
          <p:cNvSpPr/>
          <p:nvPr/>
        </p:nvSpPr>
        <p:spPr>
          <a:xfrm>
            <a:off x="8832704" y="1835914"/>
            <a:ext cx="1303051" cy="528195"/>
          </a:xfrm>
          <a:prstGeom prst="roundRect">
            <a:avLst>
              <a:gd name="adj" fmla="val 50000"/>
            </a:avLst>
          </a:prstGeom>
          <a:solidFill>
            <a:srgbClr val="FFFFFF"/>
          </a:solidFill>
          <a:ln w="6350">
            <a:solidFill>
              <a:srgbClr val="CCCCCC"/>
            </a:solidFill>
            <a:prstDash val="solid"/>
          </a:ln>
        </p:spPr>
        <p:txBody>
          <a:bodyPr/>
          <a:lstStyle/>
          <a:p>
            <a:endParaRPr lang="de-DE" sz="900"/>
          </a:p>
        </p:txBody>
      </p:sp>
      <p:sp>
        <p:nvSpPr>
          <p:cNvPr id="39" name="Text 15">
            <a:extLst>
              <a:ext uri="{FF2B5EF4-FFF2-40B4-BE49-F238E27FC236}">
                <a16:creationId xmlns:a16="http://schemas.microsoft.com/office/drawing/2014/main" id="{9D34B772-1307-A499-C405-E7B22531401B}"/>
              </a:ext>
            </a:extLst>
          </p:cNvPr>
          <p:cNvSpPr/>
          <p:nvPr/>
        </p:nvSpPr>
        <p:spPr>
          <a:xfrm>
            <a:off x="8832704" y="1867926"/>
            <a:ext cx="1303051" cy="464171"/>
          </a:xfrm>
          <a:prstGeom prst="rect">
            <a:avLst/>
          </a:prstGeom>
          <a:noFill/>
          <a:ln/>
        </p:spPr>
        <p:txBody>
          <a:bodyPr wrap="square" lIns="0" tIns="0" rIns="0" bIns="0" rtlCol="0" anchor="ctr"/>
          <a:lstStyle/>
          <a:p>
            <a:pPr marL="0" indent="0" algn="ctr">
              <a:buNone/>
            </a:pPr>
            <a:r>
              <a:rPr lang="en-US" sz="1100" dirty="0">
                <a:solidFill>
                  <a:srgbClr val="555555"/>
                </a:solidFill>
                <a:latin typeface="Arial" pitchFamily="34" charset="0"/>
                <a:ea typeface="Arial" pitchFamily="34" charset="-122"/>
                <a:cs typeface="Arial" pitchFamily="34" charset="-120"/>
              </a:rPr>
              <a:t>Neue </a:t>
            </a:r>
            <a:r>
              <a:rPr lang="en-US" sz="1100">
                <a:solidFill>
                  <a:srgbClr val="555555"/>
                </a:solidFill>
                <a:latin typeface="Arial" pitchFamily="34" charset="0"/>
                <a:ea typeface="Arial" pitchFamily="34" charset="-122"/>
                <a:cs typeface="Arial" pitchFamily="34" charset="-120"/>
              </a:rPr>
              <a:t>Kanäle </a:t>
            </a:r>
            <a:br>
              <a:rPr lang="en-US" sz="1100">
                <a:solidFill>
                  <a:srgbClr val="555555"/>
                </a:solidFill>
                <a:latin typeface="Arial" pitchFamily="34" charset="0"/>
                <a:ea typeface="Arial" pitchFamily="34" charset="-122"/>
                <a:cs typeface="Arial" pitchFamily="34" charset="-120"/>
              </a:rPr>
            </a:br>
            <a:r>
              <a:rPr lang="en-US" sz="1100">
                <a:solidFill>
                  <a:srgbClr val="555555"/>
                </a:solidFill>
                <a:latin typeface="Arial" pitchFamily="34" charset="0"/>
                <a:ea typeface="Arial" pitchFamily="34" charset="-122"/>
                <a:cs typeface="Arial" pitchFamily="34" charset="-120"/>
              </a:rPr>
              <a:t>erschließen</a:t>
            </a:r>
            <a:endParaRPr lang="en-US" sz="1100" dirty="0"/>
          </a:p>
        </p:txBody>
      </p:sp>
      <p:sp>
        <p:nvSpPr>
          <p:cNvPr id="41" name="Shape 17">
            <a:extLst>
              <a:ext uri="{FF2B5EF4-FFF2-40B4-BE49-F238E27FC236}">
                <a16:creationId xmlns:a16="http://schemas.microsoft.com/office/drawing/2014/main" id="{9DD8B1A2-3F6F-B7D2-A14F-D692E69FF927}"/>
              </a:ext>
            </a:extLst>
          </p:cNvPr>
          <p:cNvSpPr/>
          <p:nvPr/>
        </p:nvSpPr>
        <p:spPr>
          <a:xfrm>
            <a:off x="491718" y="2649628"/>
            <a:ext cx="117964" cy="117964"/>
          </a:xfrm>
          <a:prstGeom prst="ellipse">
            <a:avLst/>
          </a:prstGeom>
          <a:solidFill>
            <a:srgbClr val="C4446E"/>
          </a:solidFill>
          <a:ln w="12700">
            <a:solidFill>
              <a:srgbClr val="C4446E"/>
            </a:solidFill>
            <a:prstDash val="solid"/>
          </a:ln>
        </p:spPr>
        <p:txBody>
          <a:bodyPr/>
          <a:lstStyle/>
          <a:p>
            <a:endParaRPr lang="de-DE"/>
          </a:p>
        </p:txBody>
      </p:sp>
      <p:sp>
        <p:nvSpPr>
          <p:cNvPr id="42" name="Text 18">
            <a:extLst>
              <a:ext uri="{FF2B5EF4-FFF2-40B4-BE49-F238E27FC236}">
                <a16:creationId xmlns:a16="http://schemas.microsoft.com/office/drawing/2014/main" id="{2FB63252-4834-4A16-5AF0-614C6D016D58}"/>
              </a:ext>
            </a:extLst>
          </p:cNvPr>
          <p:cNvSpPr/>
          <p:nvPr/>
        </p:nvSpPr>
        <p:spPr>
          <a:xfrm>
            <a:off x="673201" y="2577034"/>
            <a:ext cx="4083380" cy="254077"/>
          </a:xfrm>
          <a:prstGeom prst="rect">
            <a:avLst/>
          </a:prstGeom>
          <a:noFill/>
          <a:ln/>
        </p:spPr>
        <p:txBody>
          <a:bodyPr wrap="square" lIns="0" tIns="0" rIns="0" bIns="0" rtlCol="0" anchor="ctr"/>
          <a:lstStyle/>
          <a:p>
            <a:pPr marL="0" indent="0">
              <a:buNone/>
            </a:pPr>
            <a:r>
              <a:rPr lang="en-US" sz="1300" b="0" dirty="0">
                <a:solidFill>
                  <a:srgbClr val="111111"/>
                </a:solidFill>
                <a:latin typeface="Arial" pitchFamily="34" charset="0"/>
                <a:ea typeface="Arial" pitchFamily="34" charset="-122"/>
                <a:cs typeface="Arial" pitchFamily="34" charset="-120"/>
              </a:rPr>
              <a:t>Wettbewerbs- &amp; Preisdruck</a:t>
            </a:r>
            <a:endParaRPr lang="en-US" sz="1300" b="0" dirty="0"/>
          </a:p>
        </p:txBody>
      </p:sp>
      <p:sp>
        <p:nvSpPr>
          <p:cNvPr id="44" name="Shape 20">
            <a:extLst>
              <a:ext uri="{FF2B5EF4-FFF2-40B4-BE49-F238E27FC236}">
                <a16:creationId xmlns:a16="http://schemas.microsoft.com/office/drawing/2014/main" id="{336AC61A-F10C-8088-6E6F-BE58B4674920}"/>
              </a:ext>
            </a:extLst>
          </p:cNvPr>
          <p:cNvSpPr/>
          <p:nvPr/>
        </p:nvSpPr>
        <p:spPr>
          <a:xfrm>
            <a:off x="491718" y="2867406"/>
            <a:ext cx="9800113" cy="36297"/>
          </a:xfrm>
          <a:prstGeom prst="rect">
            <a:avLst/>
          </a:prstGeom>
          <a:solidFill>
            <a:srgbClr val="C4446E"/>
          </a:solidFill>
          <a:ln w="12700">
            <a:solidFill>
              <a:srgbClr val="C4446E"/>
            </a:solidFill>
            <a:prstDash val="solid"/>
          </a:ln>
        </p:spPr>
        <p:txBody>
          <a:bodyPr/>
          <a:lstStyle/>
          <a:p>
            <a:endParaRPr lang="de-DE"/>
          </a:p>
        </p:txBody>
      </p:sp>
      <p:sp>
        <p:nvSpPr>
          <p:cNvPr id="58" name="Shape 34">
            <a:extLst>
              <a:ext uri="{FF2B5EF4-FFF2-40B4-BE49-F238E27FC236}">
                <a16:creationId xmlns:a16="http://schemas.microsoft.com/office/drawing/2014/main" id="{62EDC368-A97B-5D4B-49D3-7A9BDF10E805}"/>
              </a:ext>
            </a:extLst>
          </p:cNvPr>
          <p:cNvSpPr/>
          <p:nvPr/>
        </p:nvSpPr>
        <p:spPr>
          <a:xfrm>
            <a:off x="491718" y="3461786"/>
            <a:ext cx="117964" cy="117964"/>
          </a:xfrm>
          <a:prstGeom prst="ellipse">
            <a:avLst/>
          </a:prstGeom>
          <a:solidFill>
            <a:srgbClr val="1D9E75"/>
          </a:solidFill>
          <a:ln w="12700">
            <a:solidFill>
              <a:srgbClr val="1D9E75"/>
            </a:solidFill>
            <a:prstDash val="solid"/>
          </a:ln>
        </p:spPr>
        <p:txBody>
          <a:bodyPr/>
          <a:lstStyle/>
          <a:p>
            <a:endParaRPr lang="de-DE"/>
          </a:p>
        </p:txBody>
      </p:sp>
      <p:sp>
        <p:nvSpPr>
          <p:cNvPr id="59" name="Text 35">
            <a:extLst>
              <a:ext uri="{FF2B5EF4-FFF2-40B4-BE49-F238E27FC236}">
                <a16:creationId xmlns:a16="http://schemas.microsoft.com/office/drawing/2014/main" id="{437F523C-527F-0DCB-E987-1D51D0ED596C}"/>
              </a:ext>
            </a:extLst>
          </p:cNvPr>
          <p:cNvSpPr/>
          <p:nvPr/>
        </p:nvSpPr>
        <p:spPr>
          <a:xfrm>
            <a:off x="673201" y="3389191"/>
            <a:ext cx="4083380" cy="254077"/>
          </a:xfrm>
          <a:prstGeom prst="rect">
            <a:avLst/>
          </a:prstGeom>
          <a:noFill/>
          <a:ln/>
        </p:spPr>
        <p:txBody>
          <a:bodyPr wrap="square" lIns="0" tIns="0" rIns="0" bIns="0" rtlCol="0" anchor="ctr"/>
          <a:lstStyle/>
          <a:p>
            <a:pPr marL="0" indent="0">
              <a:buNone/>
            </a:pPr>
            <a:r>
              <a:rPr lang="en-US" sz="1300" b="0" dirty="0">
                <a:solidFill>
                  <a:srgbClr val="111111"/>
                </a:solidFill>
                <a:latin typeface="Arial" pitchFamily="34" charset="0"/>
                <a:ea typeface="Arial" pitchFamily="34" charset="-122"/>
                <a:cs typeface="Arial" pitchFamily="34" charset="-120"/>
              </a:rPr>
              <a:t>Markenpositionierung &amp; Differenzierung</a:t>
            </a:r>
            <a:endParaRPr lang="en-US" sz="1300" b="0" dirty="0"/>
          </a:p>
        </p:txBody>
      </p:sp>
      <p:sp>
        <p:nvSpPr>
          <p:cNvPr id="61" name="Shape 37">
            <a:extLst>
              <a:ext uri="{FF2B5EF4-FFF2-40B4-BE49-F238E27FC236}">
                <a16:creationId xmlns:a16="http://schemas.microsoft.com/office/drawing/2014/main" id="{FEE3D9B5-1A64-7351-D702-555A63B4C898}"/>
              </a:ext>
            </a:extLst>
          </p:cNvPr>
          <p:cNvSpPr/>
          <p:nvPr/>
        </p:nvSpPr>
        <p:spPr>
          <a:xfrm>
            <a:off x="491718" y="3679564"/>
            <a:ext cx="8892695" cy="36297"/>
          </a:xfrm>
          <a:prstGeom prst="rect">
            <a:avLst/>
          </a:prstGeom>
          <a:solidFill>
            <a:srgbClr val="1D9E75"/>
          </a:solidFill>
          <a:ln w="12700">
            <a:solidFill>
              <a:srgbClr val="1D9E75"/>
            </a:solidFill>
            <a:prstDash val="solid"/>
          </a:ln>
        </p:spPr>
        <p:txBody>
          <a:bodyPr/>
          <a:lstStyle/>
          <a:p>
            <a:endParaRPr lang="de-DE"/>
          </a:p>
        </p:txBody>
      </p:sp>
      <p:sp>
        <p:nvSpPr>
          <p:cNvPr id="75" name="Shape 51">
            <a:extLst>
              <a:ext uri="{FF2B5EF4-FFF2-40B4-BE49-F238E27FC236}">
                <a16:creationId xmlns:a16="http://schemas.microsoft.com/office/drawing/2014/main" id="{9B25E3A9-0B2B-E9DA-9836-10E1D7A843DC}"/>
              </a:ext>
            </a:extLst>
          </p:cNvPr>
          <p:cNvSpPr/>
          <p:nvPr/>
        </p:nvSpPr>
        <p:spPr>
          <a:xfrm>
            <a:off x="491718" y="4292092"/>
            <a:ext cx="117964" cy="117964"/>
          </a:xfrm>
          <a:prstGeom prst="ellipse">
            <a:avLst/>
          </a:prstGeom>
          <a:solidFill>
            <a:srgbClr val="BA7517"/>
          </a:solidFill>
          <a:ln w="12700">
            <a:solidFill>
              <a:srgbClr val="BA7517"/>
            </a:solidFill>
            <a:prstDash val="solid"/>
          </a:ln>
        </p:spPr>
        <p:txBody>
          <a:bodyPr/>
          <a:lstStyle/>
          <a:p>
            <a:endParaRPr lang="de-DE"/>
          </a:p>
        </p:txBody>
      </p:sp>
      <p:sp>
        <p:nvSpPr>
          <p:cNvPr id="76" name="Text 52">
            <a:extLst>
              <a:ext uri="{FF2B5EF4-FFF2-40B4-BE49-F238E27FC236}">
                <a16:creationId xmlns:a16="http://schemas.microsoft.com/office/drawing/2014/main" id="{C83BDE61-D189-D104-4860-AF7ED36EA8E0}"/>
              </a:ext>
            </a:extLst>
          </p:cNvPr>
          <p:cNvSpPr/>
          <p:nvPr/>
        </p:nvSpPr>
        <p:spPr>
          <a:xfrm>
            <a:off x="673201" y="4219497"/>
            <a:ext cx="4083380" cy="254077"/>
          </a:xfrm>
          <a:prstGeom prst="rect">
            <a:avLst/>
          </a:prstGeom>
          <a:noFill/>
          <a:ln/>
        </p:spPr>
        <p:txBody>
          <a:bodyPr wrap="square" lIns="0" tIns="0" rIns="0" bIns="0" rtlCol="0" anchor="ctr"/>
          <a:lstStyle/>
          <a:p>
            <a:pPr marL="0" indent="0">
              <a:buNone/>
            </a:pPr>
            <a:r>
              <a:rPr lang="en-US" sz="1300" b="0" dirty="0">
                <a:solidFill>
                  <a:srgbClr val="111111"/>
                </a:solidFill>
                <a:latin typeface="Arial" pitchFamily="34" charset="0"/>
                <a:ea typeface="Arial" pitchFamily="34" charset="-122"/>
                <a:cs typeface="Arial" pitchFamily="34" charset="-120"/>
              </a:rPr>
              <a:t>Apothekenmarkt im Wandel</a:t>
            </a:r>
            <a:endParaRPr lang="en-US" sz="1300" b="0" dirty="0"/>
          </a:p>
        </p:txBody>
      </p:sp>
      <p:sp>
        <p:nvSpPr>
          <p:cNvPr id="78" name="Shape 54">
            <a:extLst>
              <a:ext uri="{FF2B5EF4-FFF2-40B4-BE49-F238E27FC236}">
                <a16:creationId xmlns:a16="http://schemas.microsoft.com/office/drawing/2014/main" id="{C3EA2E1C-A715-AF5D-70EE-B44E5F92CAD0}"/>
              </a:ext>
            </a:extLst>
          </p:cNvPr>
          <p:cNvSpPr/>
          <p:nvPr/>
        </p:nvSpPr>
        <p:spPr>
          <a:xfrm>
            <a:off x="491718" y="4509870"/>
            <a:ext cx="7985278" cy="36297"/>
          </a:xfrm>
          <a:prstGeom prst="rect">
            <a:avLst/>
          </a:prstGeom>
          <a:solidFill>
            <a:srgbClr val="BA7517"/>
          </a:solidFill>
          <a:ln w="12700">
            <a:solidFill>
              <a:srgbClr val="BA7517"/>
            </a:solidFill>
            <a:prstDash val="solid"/>
          </a:ln>
        </p:spPr>
        <p:txBody>
          <a:bodyPr/>
          <a:lstStyle/>
          <a:p>
            <a:endParaRPr lang="de-DE"/>
          </a:p>
        </p:txBody>
      </p:sp>
      <p:sp>
        <p:nvSpPr>
          <p:cNvPr id="90" name="Shape 66">
            <a:extLst>
              <a:ext uri="{FF2B5EF4-FFF2-40B4-BE49-F238E27FC236}">
                <a16:creationId xmlns:a16="http://schemas.microsoft.com/office/drawing/2014/main" id="{7F4C3FDE-3D32-1351-4946-5EBBEF311DA7}"/>
              </a:ext>
            </a:extLst>
          </p:cNvPr>
          <p:cNvSpPr/>
          <p:nvPr/>
        </p:nvSpPr>
        <p:spPr>
          <a:xfrm>
            <a:off x="491718" y="5122396"/>
            <a:ext cx="117964" cy="117964"/>
          </a:xfrm>
          <a:prstGeom prst="ellipse">
            <a:avLst/>
          </a:prstGeom>
          <a:solidFill>
            <a:srgbClr val="7F77DD"/>
          </a:solidFill>
          <a:ln w="12700">
            <a:solidFill>
              <a:srgbClr val="7F77DD"/>
            </a:solidFill>
            <a:prstDash val="solid"/>
          </a:ln>
        </p:spPr>
        <p:txBody>
          <a:bodyPr/>
          <a:lstStyle/>
          <a:p>
            <a:endParaRPr lang="de-DE"/>
          </a:p>
        </p:txBody>
      </p:sp>
      <p:sp>
        <p:nvSpPr>
          <p:cNvPr id="91" name="Text 67">
            <a:extLst>
              <a:ext uri="{FF2B5EF4-FFF2-40B4-BE49-F238E27FC236}">
                <a16:creationId xmlns:a16="http://schemas.microsoft.com/office/drawing/2014/main" id="{6CEE2813-C220-0E42-32A4-F60935A9DFF1}"/>
              </a:ext>
            </a:extLst>
          </p:cNvPr>
          <p:cNvSpPr/>
          <p:nvPr/>
        </p:nvSpPr>
        <p:spPr>
          <a:xfrm>
            <a:off x="673201" y="5049802"/>
            <a:ext cx="4083380" cy="254077"/>
          </a:xfrm>
          <a:prstGeom prst="rect">
            <a:avLst/>
          </a:prstGeom>
          <a:noFill/>
          <a:ln/>
        </p:spPr>
        <p:txBody>
          <a:bodyPr wrap="square" lIns="0" tIns="0" rIns="0" bIns="0" rtlCol="0" anchor="ctr"/>
          <a:lstStyle/>
          <a:p>
            <a:pPr marL="0" indent="0">
              <a:buNone/>
            </a:pPr>
            <a:r>
              <a:rPr lang="en-US" sz="1300" b="0" dirty="0">
                <a:solidFill>
                  <a:srgbClr val="111111"/>
                </a:solidFill>
                <a:latin typeface="Arial" pitchFamily="34" charset="0"/>
                <a:ea typeface="Arial" pitchFamily="34" charset="-122"/>
                <a:cs typeface="Arial" pitchFamily="34" charset="-120"/>
              </a:rPr>
              <a:t>Digitalisierung &amp; KI</a:t>
            </a:r>
            <a:endParaRPr lang="en-US" sz="1300" b="0" dirty="0"/>
          </a:p>
        </p:txBody>
      </p:sp>
      <p:sp>
        <p:nvSpPr>
          <p:cNvPr id="93" name="Shape 69">
            <a:extLst>
              <a:ext uri="{FF2B5EF4-FFF2-40B4-BE49-F238E27FC236}">
                <a16:creationId xmlns:a16="http://schemas.microsoft.com/office/drawing/2014/main" id="{F65C4566-D24E-4532-F58A-1F8621DE7036}"/>
              </a:ext>
            </a:extLst>
          </p:cNvPr>
          <p:cNvSpPr/>
          <p:nvPr/>
        </p:nvSpPr>
        <p:spPr>
          <a:xfrm>
            <a:off x="491718" y="5340174"/>
            <a:ext cx="5353765" cy="36297"/>
          </a:xfrm>
          <a:prstGeom prst="rect">
            <a:avLst/>
          </a:prstGeom>
          <a:solidFill>
            <a:srgbClr val="7F77DD"/>
          </a:solidFill>
          <a:ln w="12700">
            <a:solidFill>
              <a:srgbClr val="7F77DD"/>
            </a:solidFill>
            <a:prstDash val="solid"/>
          </a:ln>
        </p:spPr>
        <p:txBody>
          <a:bodyPr/>
          <a:lstStyle/>
          <a:p>
            <a:endParaRPr lang="de-DE"/>
          </a:p>
        </p:txBody>
      </p:sp>
      <p:sp>
        <p:nvSpPr>
          <p:cNvPr id="105" name="Shape 81">
            <a:extLst>
              <a:ext uri="{FF2B5EF4-FFF2-40B4-BE49-F238E27FC236}">
                <a16:creationId xmlns:a16="http://schemas.microsoft.com/office/drawing/2014/main" id="{D0976BAB-2FA6-79EE-6059-0CF548663171}"/>
              </a:ext>
            </a:extLst>
          </p:cNvPr>
          <p:cNvSpPr/>
          <p:nvPr/>
        </p:nvSpPr>
        <p:spPr>
          <a:xfrm>
            <a:off x="491718" y="5983234"/>
            <a:ext cx="117964" cy="117964"/>
          </a:xfrm>
          <a:prstGeom prst="ellipse">
            <a:avLst/>
          </a:prstGeom>
          <a:solidFill>
            <a:srgbClr val="888780"/>
          </a:solidFill>
          <a:ln w="12700">
            <a:solidFill>
              <a:srgbClr val="888780"/>
            </a:solidFill>
            <a:prstDash val="solid"/>
          </a:ln>
        </p:spPr>
        <p:txBody>
          <a:bodyPr/>
          <a:lstStyle/>
          <a:p>
            <a:endParaRPr lang="de-DE"/>
          </a:p>
        </p:txBody>
      </p:sp>
      <p:sp>
        <p:nvSpPr>
          <p:cNvPr id="106" name="Text 82">
            <a:extLst>
              <a:ext uri="{FF2B5EF4-FFF2-40B4-BE49-F238E27FC236}">
                <a16:creationId xmlns:a16="http://schemas.microsoft.com/office/drawing/2014/main" id="{73EA5C8B-2061-1B29-6A76-3FA7C4B58E55}"/>
              </a:ext>
            </a:extLst>
          </p:cNvPr>
          <p:cNvSpPr/>
          <p:nvPr/>
        </p:nvSpPr>
        <p:spPr>
          <a:xfrm>
            <a:off x="673201" y="5910639"/>
            <a:ext cx="4083380" cy="254077"/>
          </a:xfrm>
          <a:prstGeom prst="rect">
            <a:avLst/>
          </a:prstGeom>
          <a:noFill/>
          <a:ln/>
        </p:spPr>
        <p:txBody>
          <a:bodyPr wrap="square" lIns="0" tIns="0" rIns="0" bIns="0" rtlCol="0" anchor="ctr"/>
          <a:lstStyle/>
          <a:p>
            <a:pPr marL="0" indent="0">
              <a:buNone/>
            </a:pPr>
            <a:r>
              <a:rPr lang="en-US" sz="1300" b="0" dirty="0">
                <a:solidFill>
                  <a:srgbClr val="111111"/>
                </a:solidFill>
                <a:latin typeface="Arial" pitchFamily="34" charset="0"/>
                <a:ea typeface="Arial" pitchFamily="34" charset="-122"/>
                <a:cs typeface="Arial" pitchFamily="34" charset="-120"/>
              </a:rPr>
              <a:t>Operative &amp; wirtschaftliche Effizienz</a:t>
            </a:r>
            <a:endParaRPr lang="en-US" sz="1300" b="0" dirty="0"/>
          </a:p>
        </p:txBody>
      </p:sp>
      <p:sp>
        <p:nvSpPr>
          <p:cNvPr id="108" name="Shape 84">
            <a:extLst>
              <a:ext uri="{FF2B5EF4-FFF2-40B4-BE49-F238E27FC236}">
                <a16:creationId xmlns:a16="http://schemas.microsoft.com/office/drawing/2014/main" id="{CC1C19B6-8097-AFAB-DC4F-2ACD8C3C4087}"/>
              </a:ext>
            </a:extLst>
          </p:cNvPr>
          <p:cNvSpPr/>
          <p:nvPr/>
        </p:nvSpPr>
        <p:spPr>
          <a:xfrm>
            <a:off x="491718" y="6201015"/>
            <a:ext cx="4264864" cy="36297"/>
          </a:xfrm>
          <a:prstGeom prst="rect">
            <a:avLst/>
          </a:prstGeom>
          <a:solidFill>
            <a:srgbClr val="888780"/>
          </a:solidFill>
          <a:ln w="12700">
            <a:solidFill>
              <a:srgbClr val="888780"/>
            </a:solidFill>
            <a:prstDash val="solid"/>
          </a:ln>
        </p:spPr>
        <p:txBody>
          <a:bodyPr/>
          <a:lstStyle/>
          <a:p>
            <a:endParaRPr lang="de-DE"/>
          </a:p>
        </p:txBody>
      </p:sp>
      <p:pic>
        <p:nvPicPr>
          <p:cNvPr id="5" name="Picture 18" descr="https://upload.wikimedia.org/wikipedia/commons/thumb/4/4e/RWB_Industriegebiet.svg/2000px-RWB_Industriegebiet.svg.png">
            <a:extLst>
              <a:ext uri="{FF2B5EF4-FFF2-40B4-BE49-F238E27FC236}">
                <a16:creationId xmlns:a16="http://schemas.microsoft.com/office/drawing/2014/main" id="{E68A1AF9-B7F9-AF8E-ADAB-B22C7F4EB69C}"/>
              </a:ext>
            </a:extLst>
          </p:cNvPr>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5028" t="8460" r="4962" b="8460"/>
          <a:stretch/>
        </p:blipFill>
        <p:spPr bwMode="auto">
          <a:xfrm>
            <a:off x="11831811" y="972021"/>
            <a:ext cx="206675" cy="190761"/>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88E5079F-A03D-3AFE-6F41-C53835C4E9B2}"/>
              </a:ext>
            </a:extLst>
          </p:cNvPr>
          <p:cNvSpPr/>
          <p:nvPr/>
        </p:nvSpPr>
        <p:spPr bwMode="auto">
          <a:xfrm>
            <a:off x="11782147" y="914400"/>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de-DE" sz="800" b="0" i="0" u="none" strike="noStrike" kern="1200" cap="none" spc="0" normalizeH="0" baseline="0" noProof="0">
              <a:ln>
                <a:noFill/>
              </a:ln>
              <a:solidFill>
                <a:srgbClr val="FFFFFF"/>
              </a:solidFill>
              <a:effectLst/>
              <a:uLnTx/>
              <a:uFillTx/>
              <a:latin typeface="Arial" charset="0"/>
              <a:ea typeface="+mn-ea"/>
              <a:cs typeface="Arial" charset="0"/>
            </a:endParaRPr>
          </a:p>
        </p:txBody>
      </p:sp>
      <mc:AlternateContent xmlns:mc="http://schemas.openxmlformats.org/markup-compatibility/2006" xmlns:p14="http://schemas.microsoft.com/office/powerpoint/2010/main">
        <mc:Choice Requires="p14">
          <p:contentPart p14:bwMode="auto" r:id="rId6">
            <p14:nvContentPartPr>
              <p14:cNvPr id="7" name="Freihand 6">
                <a:extLst>
                  <a:ext uri="{FF2B5EF4-FFF2-40B4-BE49-F238E27FC236}">
                    <a16:creationId xmlns:a16="http://schemas.microsoft.com/office/drawing/2014/main" id="{DBBBC7FD-7993-0496-11DE-1358673C5A73}"/>
                  </a:ext>
                </a:extLst>
              </p14:cNvPr>
              <p14:cNvContentPartPr/>
              <p14:nvPr/>
            </p14:nvContentPartPr>
            <p14:xfrm>
              <a:off x="3906222" y="2015881"/>
              <a:ext cx="360" cy="3960"/>
            </p14:xfrm>
          </p:contentPart>
        </mc:Choice>
        <mc:Fallback xmlns="">
          <p:pic>
            <p:nvPicPr>
              <p:cNvPr id="7" name="Freihand 6">
                <a:extLst>
                  <a:ext uri="{FF2B5EF4-FFF2-40B4-BE49-F238E27FC236}">
                    <a16:creationId xmlns:a16="http://schemas.microsoft.com/office/drawing/2014/main" id="{DBBBC7FD-7993-0496-11DE-1358673C5A73}"/>
                  </a:ext>
                </a:extLst>
              </p:cNvPr>
              <p:cNvPicPr/>
              <p:nvPr/>
            </p:nvPicPr>
            <p:blipFill>
              <a:blip r:embed="rId7"/>
              <a:stretch>
                <a:fillRect/>
              </a:stretch>
            </p:blipFill>
            <p:spPr>
              <a:xfrm>
                <a:off x="3901902" y="2011561"/>
                <a:ext cx="9000" cy="12600"/>
              </a:xfrm>
              <a:prstGeom prst="rect">
                <a:avLst/>
              </a:prstGeom>
            </p:spPr>
          </p:pic>
        </mc:Fallback>
      </mc:AlternateContent>
      <p:sp>
        <p:nvSpPr>
          <p:cNvPr id="15" name="Text 7">
            <a:extLst>
              <a:ext uri="{FF2B5EF4-FFF2-40B4-BE49-F238E27FC236}">
                <a16:creationId xmlns:a16="http://schemas.microsoft.com/office/drawing/2014/main" id="{35991303-6FB2-EC8D-B0FA-5F58B1C1B0DC}"/>
              </a:ext>
            </a:extLst>
          </p:cNvPr>
          <p:cNvSpPr/>
          <p:nvPr/>
        </p:nvSpPr>
        <p:spPr>
          <a:xfrm>
            <a:off x="4984157" y="1867926"/>
            <a:ext cx="793458" cy="464171"/>
          </a:xfrm>
          <a:prstGeom prst="rect">
            <a:avLst/>
          </a:prstGeom>
          <a:noFill/>
          <a:ln/>
        </p:spPr>
        <p:txBody>
          <a:bodyPr wrap="square" lIns="0" tIns="0" rIns="0" bIns="0" rtlCol="0" anchor="ctr"/>
          <a:lstStyle/>
          <a:p>
            <a:pPr marL="0" indent="0" algn="ctr">
              <a:buNone/>
            </a:pPr>
            <a:r>
              <a:rPr lang="en-US" sz="1100">
                <a:solidFill>
                  <a:srgbClr val="555555"/>
                </a:solidFill>
                <a:ea typeface="Arial" pitchFamily="34" charset="-122"/>
                <a:cs typeface="Arial" pitchFamily="34" charset="-120"/>
              </a:rPr>
              <a:t>Amazon-</a:t>
            </a:r>
            <a:br>
              <a:rPr lang="en-US" sz="1100">
                <a:solidFill>
                  <a:srgbClr val="555555"/>
                </a:solidFill>
                <a:ea typeface="Arial" pitchFamily="34" charset="-122"/>
                <a:cs typeface="Arial" pitchFamily="34" charset="-120"/>
              </a:rPr>
            </a:br>
            <a:r>
              <a:rPr lang="en-US" sz="1100">
                <a:solidFill>
                  <a:srgbClr val="555555"/>
                </a:solidFill>
                <a:ea typeface="Arial" pitchFamily="34" charset="-122"/>
                <a:cs typeface="Arial" pitchFamily="34" charset="-120"/>
              </a:rPr>
              <a:t>Strategie</a:t>
            </a:r>
            <a:endParaRPr lang="en-US" sz="1100" dirty="0"/>
          </a:p>
        </p:txBody>
      </p:sp>
      <p:sp>
        <p:nvSpPr>
          <p:cNvPr id="18" name="Rectangle 6">
            <a:extLst>
              <a:ext uri="{FF2B5EF4-FFF2-40B4-BE49-F238E27FC236}">
                <a16:creationId xmlns:a16="http://schemas.microsoft.com/office/drawing/2014/main" id="{744F7952-3BDB-93F7-5BD1-039632D760E3}"/>
              </a:ext>
            </a:extLst>
          </p:cNvPr>
          <p:cNvSpPr>
            <a:spLocks noChangeArrowheads="1"/>
          </p:cNvSpPr>
          <p:nvPr/>
        </p:nvSpPr>
        <p:spPr bwMode="auto">
          <a:xfrm>
            <a:off x="93787" y="6325229"/>
            <a:ext cx="8064500" cy="23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82800" rIns="0" bIns="0" anchor="b">
            <a:spAutoFit/>
          </a:bodyPr>
          <a:lstStyle/>
          <a:p>
            <a:pPr marL="177800" marR="0" lvl="0" indent="-177800" algn="l" defTabSz="741363" rtl="0" eaLnBrk="1" fontAlgn="base" latinLnBrk="0" hangingPunct="1">
              <a:lnSpc>
                <a:spcPct val="100000"/>
              </a:lnSpc>
              <a:spcBef>
                <a:spcPct val="0"/>
              </a:spcBef>
              <a:spcAft>
                <a:spcPct val="0"/>
              </a:spcAft>
              <a:buClrTx/>
              <a:buSzTx/>
              <a:buFontTx/>
              <a:buNone/>
              <a:tabLst>
                <a:tab pos="5738813" algn="l"/>
              </a:tabLst>
              <a:defRPr/>
            </a:pPr>
            <a:r>
              <a:rPr kumimoji="0" lang="de-DE" sz="1000" b="0" i="0" u="none" strike="noStrike" kern="1200" cap="none" spc="0" normalizeH="0" baseline="0" noProof="0">
                <a:ln>
                  <a:noFill/>
                </a:ln>
                <a:solidFill>
                  <a:srgbClr val="000000"/>
                </a:solidFill>
                <a:effectLst/>
                <a:uLnTx/>
                <a:uFillTx/>
                <a:latin typeface="Arial" charset="0"/>
                <a:ea typeface="+mn-ea"/>
                <a:cs typeface="Arial" charset="0"/>
              </a:rPr>
              <a:t>Quelle: SEMPORA OTC- und Apothekenmarktstudie // 57 Hersteller</a:t>
            </a:r>
          </a:p>
        </p:txBody>
      </p:sp>
    </p:spTree>
    <p:extLst>
      <p:ext uri="{BB962C8B-B14F-4D97-AF65-F5344CB8AC3E}">
        <p14:creationId xmlns:p14="http://schemas.microsoft.com/office/powerpoint/2010/main" val="1162888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0F54A-CEDD-1703-6117-CAFCA0571A15}"/>
            </a:ext>
          </a:extLst>
        </p:cNvPr>
        <p:cNvGrpSpPr/>
        <p:nvPr/>
      </p:nvGrpSpPr>
      <p:grpSpPr>
        <a:xfrm>
          <a:off x="0" y="0"/>
          <a:ext cx="0" cy="0"/>
          <a:chOff x="0" y="0"/>
          <a:chExt cx="0" cy="0"/>
        </a:xfrm>
      </p:grpSpPr>
      <p:graphicFrame>
        <p:nvGraphicFramePr>
          <p:cNvPr id="47" name="Objekt 46" hidden="1">
            <a:extLst>
              <a:ext uri="{FF2B5EF4-FFF2-40B4-BE49-F238E27FC236}">
                <a16:creationId xmlns:a16="http://schemas.microsoft.com/office/drawing/2014/main" id="{8F8EFF33-EC8F-D7F8-EB6B-475ED44F2B74}"/>
              </a:ext>
            </a:extLst>
          </p:cNvPr>
          <p:cNvGraphicFramePr>
            <a:graphicFrameLocks/>
          </p:cNvGraphicFramePr>
          <p:nvPr>
            <p:custDataLst>
              <p:tags r:id="rId1"/>
            </p:custDataLst>
            <p:extLst>
              <p:ext uri="{D42A27DB-BD31-4B8C-83A1-F6EECF244321}">
                <p14:modId xmlns:p14="http://schemas.microsoft.com/office/powerpoint/2010/main" val="46488667"/>
              </p:ext>
            </p:ext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47" name="Objekt 46" hidden="1">
                        <a:extLst>
                          <a:ext uri="{FF2B5EF4-FFF2-40B4-BE49-F238E27FC236}">
                            <a16:creationId xmlns:a16="http://schemas.microsoft.com/office/drawing/2014/main" id="{8F8EFF33-EC8F-D7F8-EB6B-475ED44F2B74}"/>
                          </a:ext>
                        </a:extLst>
                      </p:cNvPr>
                      <p:cNvPicPr/>
                      <p:nvPr/>
                    </p:nvPicPr>
                    <p:blipFill>
                      <a:blip r:embed="rId7"/>
                      <a:stretch>
                        <a:fillRect/>
                      </a:stretch>
                    </p:blipFill>
                    <p:spPr>
                      <a:xfrm>
                        <a:off x="1144589" y="1589"/>
                        <a:ext cx="1587" cy="1587"/>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37DD925F-9AAC-244D-DD3F-3E573CD7D49C}"/>
              </a:ext>
            </a:extLst>
          </p:cNvPr>
          <p:cNvSpPr/>
          <p:nvPr>
            <p:custDataLst>
              <p:tags r:id="rId2"/>
            </p:custDataLst>
          </p:nvPr>
        </p:nvSpPr>
        <p:spPr bwMode="auto">
          <a:xfrm>
            <a:off x="1143000" y="0"/>
            <a:ext cx="158750" cy="15875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tab pos="6400800" algn="r"/>
                <a:tab pos="8636000" algn="r"/>
              </a:tabLst>
              <a:defRPr/>
            </a:pPr>
            <a:endParaRPr kumimoji="0" lang="de-DE" sz="1000" b="1" i="0" u="none" strike="noStrike" kern="1200" cap="none" spc="0" normalizeH="0" baseline="0" noProof="0">
              <a:ln>
                <a:noFill/>
              </a:ln>
              <a:solidFill>
                <a:srgbClr val="FFFFFF"/>
              </a:solidFill>
              <a:effectLst/>
              <a:uLnTx/>
              <a:uFillTx/>
              <a:latin typeface="Arial" panose="020B0604020202020204" pitchFamily="34" charset="0"/>
              <a:ea typeface="+mn-ea"/>
              <a:cs typeface="Arial" charset="0"/>
              <a:sym typeface="Arial" panose="020B0604020202020204" pitchFamily="34" charset="0"/>
            </a:endParaRPr>
          </a:p>
        </p:txBody>
      </p:sp>
      <p:sp>
        <p:nvSpPr>
          <p:cNvPr id="10" name="Titel 9">
            <a:extLst>
              <a:ext uri="{FF2B5EF4-FFF2-40B4-BE49-F238E27FC236}">
                <a16:creationId xmlns:a16="http://schemas.microsoft.com/office/drawing/2014/main" id="{AA323D74-9C1E-07CA-9E3B-B51BE404807A}"/>
              </a:ext>
            </a:extLst>
          </p:cNvPr>
          <p:cNvSpPr>
            <a:spLocks noGrp="1"/>
          </p:cNvSpPr>
          <p:nvPr>
            <p:ph type="title"/>
          </p:nvPr>
        </p:nvSpPr>
        <p:spPr/>
        <p:txBody>
          <a:bodyPr vert="horz" rIns="0" anchor="b">
            <a:spAutoFit/>
          </a:bodyPr>
          <a:lstStyle/>
          <a:p>
            <a:r>
              <a:rPr lang="de-DE"/>
              <a:t>Sowohl Hersteller als auch Apotheker </a:t>
            </a:r>
            <a:r>
              <a:rPr lang="de-DE" dirty="0"/>
              <a:t>gehen davon aus, dass die stationäre Apotheke </a:t>
            </a:r>
            <a:r>
              <a:rPr lang="de-DE"/>
              <a:t>künftig gegen alle anderen Kanäle an Bedeutung </a:t>
            </a:r>
            <a:r>
              <a:rPr lang="de-DE" dirty="0"/>
              <a:t>verliert</a:t>
            </a:r>
          </a:p>
        </p:txBody>
      </p:sp>
      <p:sp>
        <p:nvSpPr>
          <p:cNvPr id="9" name="Fußzeilenplatzhalter 8">
            <a:extLst>
              <a:ext uri="{FF2B5EF4-FFF2-40B4-BE49-F238E27FC236}">
                <a16:creationId xmlns:a16="http://schemas.microsoft.com/office/drawing/2014/main" id="{50E8668B-74C3-C043-5A6B-FB351A4632C7}"/>
              </a:ext>
            </a:extLst>
          </p:cNvPr>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tab pos="4762619" algn="ctr"/>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 2026 by SEMPORA Consulting GmbH. All rights reserved. Proprietary and confidential.</a:t>
            </a:r>
            <a:endParaRPr kumimoji="0" lang="de-DE"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Inhaltsplatzhalter 3">
            <a:extLst>
              <a:ext uri="{FF2B5EF4-FFF2-40B4-BE49-F238E27FC236}">
                <a16:creationId xmlns:a16="http://schemas.microsoft.com/office/drawing/2014/main" id="{77DAD4DF-545A-D311-5DDD-5084CE57492B}"/>
              </a:ext>
            </a:extLst>
          </p:cNvPr>
          <p:cNvSpPr>
            <a:spLocks noGrp="1"/>
          </p:cNvSpPr>
          <p:nvPr>
            <p:ph sz="quarter" idx="11"/>
          </p:nvPr>
        </p:nvSpPr>
        <p:spPr/>
        <p:txBody>
          <a:bodyPr>
            <a:normAutofit/>
          </a:bodyPr>
          <a:lstStyle/>
          <a:p>
            <a:r>
              <a:rPr lang="de-DE" i="0">
                <a:solidFill>
                  <a:srgbClr val="000000"/>
                </a:solidFill>
              </a:rPr>
              <a:t>Entwicklung Vertriebskanäle</a:t>
            </a:r>
          </a:p>
        </p:txBody>
      </p:sp>
      <p:sp>
        <p:nvSpPr>
          <p:cNvPr id="49" name="Text Box 7">
            <a:extLst>
              <a:ext uri="{FF2B5EF4-FFF2-40B4-BE49-F238E27FC236}">
                <a16:creationId xmlns:a16="http://schemas.microsoft.com/office/drawing/2014/main" id="{E22D1CC3-6AA8-66EB-A1FE-8E17D0337E90}"/>
              </a:ext>
            </a:extLst>
          </p:cNvPr>
          <p:cNvSpPr txBox="1">
            <a:spLocks noChangeArrowheads="1"/>
          </p:cNvSpPr>
          <p:nvPr/>
        </p:nvSpPr>
        <p:spPr bwMode="auto">
          <a:xfrm>
            <a:off x="1072413" y="1235075"/>
            <a:ext cx="10047175" cy="52540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46800" rIns="36000" bIns="46800">
            <a:spAutoFit/>
          </a:bodyPr>
          <a:lstStyle>
            <a:lvl1pPr eaLnBrk="0" hangingPunct="0">
              <a:lnSpc>
                <a:spcPct val="90000"/>
              </a:lnSpc>
              <a:spcBef>
                <a:spcPct val="80000"/>
              </a:spcBef>
              <a:buClr>
                <a:schemeClr val="tx1"/>
              </a:buClr>
              <a:buChar char="•"/>
              <a:tabLst>
                <a:tab pos="6400800" algn="r"/>
                <a:tab pos="8636000" algn="r"/>
              </a:tabLst>
              <a:defRPr sz="1600">
                <a:solidFill>
                  <a:schemeClr val="tx1"/>
                </a:solidFill>
                <a:latin typeface="Arial" panose="020B0604020202020204" pitchFamily="34" charset="0"/>
              </a:defRPr>
            </a:lvl1pPr>
            <a:lvl2pPr marL="742950" indent="-28575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2pPr>
            <a:lvl3pPr marL="11430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3pPr>
            <a:lvl4pPr marL="16002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4pPr>
            <a:lvl5pPr marL="2057400" indent="-228600" eaLnBrk="0" hangingPunct="0">
              <a:spcBef>
                <a:spcPct val="20000"/>
              </a:spcBef>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9pPr>
          </a:lstStyle>
          <a:p>
            <a:pPr lvl="0" algn="ctr" eaLnBrk="1" hangingPunct="1">
              <a:lnSpc>
                <a:spcPct val="100000"/>
              </a:lnSpc>
              <a:spcBef>
                <a:spcPct val="50000"/>
              </a:spcBef>
              <a:buClrTx/>
              <a:buNone/>
              <a:defRPr/>
            </a:pPr>
            <a:r>
              <a:rPr kumimoji="0" lang="de-DE" altLang="de-DE" sz="1400" b="1" i="0" u="none" strike="noStrike" kern="1200" cap="none" spc="0" normalizeH="0" baseline="0" noProof="0" dirty="0">
                <a:ln>
                  <a:noFill/>
                </a:ln>
                <a:solidFill>
                  <a:srgbClr val="000000"/>
                </a:solidFill>
                <a:effectLst/>
                <a:uLnTx/>
                <a:uFillTx/>
                <a:cs typeface="Arial" charset="0"/>
              </a:rPr>
              <a:t>„</a:t>
            </a:r>
            <a:r>
              <a:rPr lang="de-DE" altLang="de-DE" sz="1400" b="1" dirty="0">
                <a:solidFill>
                  <a:srgbClr val="000000"/>
                </a:solidFill>
              </a:rPr>
              <a:t>Der deutsche Apothekenmarkt ist im Wandel. Wie bewerten Sie die zukünftige Bedeutung der folgenden Kanäle?“</a:t>
            </a:r>
            <a:br>
              <a:rPr lang="en-GB" altLang="de-DE" sz="1400" b="1" dirty="0">
                <a:solidFill>
                  <a:srgbClr val="000000"/>
                </a:solidFill>
              </a:rPr>
            </a:br>
            <a:endParaRPr kumimoji="0" lang="de-DE" altLang="de-DE" sz="1400" b="1" i="0" u="none" strike="noStrike" kern="1200" cap="none" spc="0" normalizeH="0" baseline="0" noProof="0" dirty="0">
              <a:ln>
                <a:noFill/>
              </a:ln>
              <a:solidFill>
                <a:srgbClr val="000000"/>
              </a:solidFill>
              <a:effectLst/>
              <a:uLnTx/>
              <a:uFillTx/>
              <a:cs typeface="Arial" charset="0"/>
            </a:endParaRPr>
          </a:p>
        </p:txBody>
      </p:sp>
      <p:pic>
        <p:nvPicPr>
          <p:cNvPr id="64" name="Grafik 63">
            <a:extLst>
              <a:ext uri="{FF2B5EF4-FFF2-40B4-BE49-F238E27FC236}">
                <a16:creationId xmlns:a16="http://schemas.microsoft.com/office/drawing/2014/main" id="{1C081F65-E6CC-6756-88EA-FB6CB2B633E6}"/>
              </a:ext>
            </a:extLst>
          </p:cNvPr>
          <p:cNvPicPr>
            <a:picLocks noChangeAspect="1"/>
          </p:cNvPicPr>
          <p:nvPr/>
        </p:nvPicPr>
        <p:blipFill>
          <a:blip r:embed="rId8"/>
          <a:stretch>
            <a:fillRect/>
          </a:stretch>
        </p:blipFill>
        <p:spPr>
          <a:xfrm>
            <a:off x="11479684" y="970828"/>
            <a:ext cx="208166" cy="193144"/>
          </a:xfrm>
          <a:prstGeom prst="rect">
            <a:avLst/>
          </a:prstGeom>
        </p:spPr>
      </p:pic>
      <p:sp>
        <p:nvSpPr>
          <p:cNvPr id="65" name="Ellipse 64">
            <a:extLst>
              <a:ext uri="{FF2B5EF4-FFF2-40B4-BE49-F238E27FC236}">
                <a16:creationId xmlns:a16="http://schemas.microsoft.com/office/drawing/2014/main" id="{5BC2D6BA-F835-B893-0261-4AD076BA56DC}"/>
              </a:ext>
            </a:extLst>
          </p:cNvPr>
          <p:cNvSpPr/>
          <p:nvPr/>
        </p:nvSpPr>
        <p:spPr bwMode="auto">
          <a:xfrm>
            <a:off x="11430046" y="914400"/>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67" name="Picture 18" descr="https://upload.wikimedia.org/wikipedia/commons/thumb/4/4e/RWB_Industriegebiet.svg/2000px-RWB_Industriegebiet.svg.png">
            <a:extLst>
              <a:ext uri="{FF2B5EF4-FFF2-40B4-BE49-F238E27FC236}">
                <a16:creationId xmlns:a16="http://schemas.microsoft.com/office/drawing/2014/main" id="{688B63ED-F79A-5CCB-A0B5-74CD98BE3F88}"/>
              </a:ext>
            </a:extLst>
          </p:cNvPr>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5028" t="8460" r="4962" b="8460"/>
          <a:stretch/>
        </p:blipFill>
        <p:spPr bwMode="auto">
          <a:xfrm>
            <a:off x="11831811" y="972021"/>
            <a:ext cx="206675" cy="190761"/>
          </a:xfrm>
          <a:prstGeom prst="rect">
            <a:avLst/>
          </a:prstGeom>
          <a:noFill/>
          <a:extLst>
            <a:ext uri="{909E8E84-426E-40DD-AFC4-6F175D3DCCD1}">
              <a14:hiddenFill xmlns:a14="http://schemas.microsoft.com/office/drawing/2010/main">
                <a:solidFill>
                  <a:srgbClr val="FFFFFF"/>
                </a:solidFill>
              </a14:hiddenFill>
            </a:ext>
          </a:extLst>
        </p:spPr>
      </p:pic>
      <p:sp>
        <p:nvSpPr>
          <p:cNvPr id="68" name="Ellipse 67">
            <a:extLst>
              <a:ext uri="{FF2B5EF4-FFF2-40B4-BE49-F238E27FC236}">
                <a16:creationId xmlns:a16="http://schemas.microsoft.com/office/drawing/2014/main" id="{3A2CACCF-7978-C109-B7C4-E02E2622B2BA}"/>
              </a:ext>
            </a:extLst>
          </p:cNvPr>
          <p:cNvSpPr/>
          <p:nvPr/>
        </p:nvSpPr>
        <p:spPr bwMode="auto">
          <a:xfrm>
            <a:off x="11782147" y="914400"/>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de-DE" sz="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75" name="Rectangle 6">
            <a:extLst>
              <a:ext uri="{FF2B5EF4-FFF2-40B4-BE49-F238E27FC236}">
                <a16:creationId xmlns:a16="http://schemas.microsoft.com/office/drawing/2014/main" id="{09081F60-79BF-DA05-7744-A95AEA629A35}"/>
              </a:ext>
            </a:extLst>
          </p:cNvPr>
          <p:cNvSpPr>
            <a:spLocks noChangeArrowheads="1"/>
          </p:cNvSpPr>
          <p:nvPr/>
        </p:nvSpPr>
        <p:spPr bwMode="auto">
          <a:xfrm>
            <a:off x="93787" y="6325229"/>
            <a:ext cx="8064500" cy="23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82800" rIns="0" bIns="0" anchor="b">
            <a:spAutoFit/>
          </a:bodyPr>
          <a:lstStyle/>
          <a:p>
            <a:pPr marL="177800" marR="0" lvl="0" indent="-177800" algn="l" defTabSz="741363" rtl="0" eaLnBrk="1" fontAlgn="base" latinLnBrk="0" hangingPunct="1">
              <a:lnSpc>
                <a:spcPct val="100000"/>
              </a:lnSpc>
              <a:spcBef>
                <a:spcPct val="0"/>
              </a:spcBef>
              <a:spcAft>
                <a:spcPct val="0"/>
              </a:spcAft>
              <a:buClrTx/>
              <a:buSzTx/>
              <a:buFontTx/>
              <a:buNone/>
              <a:tabLst>
                <a:tab pos="5738813" algn="l"/>
              </a:tabLst>
              <a:defRPr/>
            </a:pPr>
            <a:r>
              <a:rPr kumimoji="0" lang="de-DE" sz="1000" b="0" i="0" u="none" strike="noStrike" kern="1200" cap="none" spc="0" normalizeH="0" baseline="0" noProof="0">
                <a:ln>
                  <a:noFill/>
                </a:ln>
                <a:solidFill>
                  <a:srgbClr val="000000"/>
                </a:solidFill>
                <a:effectLst/>
                <a:uLnTx/>
                <a:uFillTx/>
                <a:latin typeface="Arial" charset="0"/>
                <a:ea typeface="+mn-ea"/>
                <a:cs typeface="Arial" charset="0"/>
              </a:rPr>
              <a:t>Quelle: SEMPORA OTC- und Apothekenmarktstudie // 144 Apotheken; 57 Hersteller</a:t>
            </a:r>
          </a:p>
        </p:txBody>
      </p:sp>
      <p:sp>
        <p:nvSpPr>
          <p:cNvPr id="296" name="Text Box 10">
            <a:extLst>
              <a:ext uri="{FF2B5EF4-FFF2-40B4-BE49-F238E27FC236}">
                <a16:creationId xmlns:a16="http://schemas.microsoft.com/office/drawing/2014/main" id="{4A658CE1-4D5D-BBC6-8AD3-C9590481C3A1}"/>
              </a:ext>
            </a:extLst>
          </p:cNvPr>
          <p:cNvSpPr txBox="1">
            <a:spLocks noChangeArrowheads="1"/>
          </p:cNvSpPr>
          <p:nvPr/>
        </p:nvSpPr>
        <p:spPr bwMode="auto">
          <a:xfrm>
            <a:off x="587879" y="3527570"/>
            <a:ext cx="5261917" cy="434975"/>
          </a:xfrm>
          <a:prstGeom prst="rect">
            <a:avLst/>
          </a:prstGeom>
          <a:noFill/>
          <a:ln>
            <a:solidFill>
              <a:schemeClr val="bg1"/>
            </a:solidFill>
          </a:ln>
          <a:effectLst/>
        </p:spPr>
        <p:txBody>
          <a:bodyPr vert="horz" lIns="36000" tIns="46800" rIns="36000" bIns="46800" anchor="ctr"/>
          <a:lstStyle>
            <a:lvl1pPr eaLnBrk="0" hangingPunct="0">
              <a:lnSpc>
                <a:spcPct val="90000"/>
              </a:lnSpc>
              <a:spcBef>
                <a:spcPct val="80000"/>
              </a:spcBef>
              <a:buClr>
                <a:schemeClr val="tx1"/>
              </a:buClr>
              <a:buChar char="•"/>
              <a:tabLst>
                <a:tab pos="6400800" algn="r"/>
                <a:tab pos="8636000" algn="r"/>
              </a:tabLst>
              <a:defRPr sz="1600">
                <a:solidFill>
                  <a:schemeClr val="tx1"/>
                </a:solidFill>
                <a:latin typeface="Arial" panose="020B0604020202020204" pitchFamily="34" charset="0"/>
              </a:defRPr>
            </a:lvl1pPr>
            <a:lvl2pPr marL="742950" indent="-28575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2pPr>
            <a:lvl3pPr marL="11430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3pPr>
            <a:lvl4pPr marL="16002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4pPr>
            <a:lvl5pPr marL="2057400" indent="-228600" eaLnBrk="0" hangingPunct="0">
              <a:spcBef>
                <a:spcPct val="20000"/>
              </a:spcBef>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9pPr>
          </a:lstStyle>
          <a:p>
            <a:pPr lvl="0" eaLnBrk="1" hangingPunct="1">
              <a:lnSpc>
                <a:spcPct val="100000"/>
              </a:lnSpc>
              <a:spcBef>
                <a:spcPct val="50000"/>
              </a:spcBef>
              <a:buClrTx/>
              <a:buNone/>
              <a:defRPr/>
            </a:pPr>
            <a:r>
              <a:rPr lang="de-DE" altLang="de-DE" sz="1200" b="0" dirty="0">
                <a:solidFill>
                  <a:srgbClr val="000000"/>
                </a:solidFill>
              </a:rPr>
              <a:t>Die Bedeutung des </a:t>
            </a:r>
            <a:r>
              <a:rPr lang="de-DE" altLang="de-DE" sz="1800" b="1" dirty="0">
                <a:solidFill>
                  <a:srgbClr val="000000"/>
                </a:solidFill>
              </a:rPr>
              <a:t>Direktvertriebs / D2C</a:t>
            </a:r>
            <a:r>
              <a:rPr lang="de-DE" altLang="de-DE" b="0" dirty="0">
                <a:solidFill>
                  <a:srgbClr val="000000"/>
                </a:solidFill>
              </a:rPr>
              <a:t> </a:t>
            </a:r>
            <a:r>
              <a:rPr lang="de-DE" altLang="de-DE" sz="1200" b="0" dirty="0">
                <a:solidFill>
                  <a:srgbClr val="000000"/>
                </a:solidFill>
              </a:rPr>
              <a:t>von Nicht-Arzneimitteln (z.B. NEMs) über eigene Online-Shops wird …</a:t>
            </a:r>
            <a:endParaRPr lang="en-GB" altLang="de-DE" sz="1200" b="0" dirty="0">
              <a:solidFill>
                <a:srgbClr val="000000"/>
              </a:solidFill>
            </a:endParaRPr>
          </a:p>
        </p:txBody>
      </p:sp>
      <p:sp>
        <p:nvSpPr>
          <p:cNvPr id="297" name="Text Box 10">
            <a:extLst>
              <a:ext uri="{FF2B5EF4-FFF2-40B4-BE49-F238E27FC236}">
                <a16:creationId xmlns:a16="http://schemas.microsoft.com/office/drawing/2014/main" id="{2EC53D64-4F6B-9F11-8A19-8B5D01360BE0}"/>
              </a:ext>
            </a:extLst>
          </p:cNvPr>
          <p:cNvSpPr txBox="1">
            <a:spLocks noChangeArrowheads="1"/>
          </p:cNvSpPr>
          <p:nvPr/>
        </p:nvSpPr>
        <p:spPr bwMode="auto">
          <a:xfrm>
            <a:off x="587879" y="2020600"/>
            <a:ext cx="5261917" cy="434975"/>
          </a:xfrm>
          <a:prstGeom prst="rect">
            <a:avLst/>
          </a:prstGeom>
          <a:noFill/>
          <a:ln>
            <a:noFill/>
          </a:ln>
          <a:effectLst/>
        </p:spPr>
        <p:txBody>
          <a:bodyPr vert="horz" lIns="36000" tIns="46800" rIns="36000" bIns="46800" anchor="ctr"/>
          <a:lstStyle>
            <a:lvl1pPr eaLnBrk="0" hangingPunct="0">
              <a:lnSpc>
                <a:spcPct val="90000"/>
              </a:lnSpc>
              <a:spcBef>
                <a:spcPct val="80000"/>
              </a:spcBef>
              <a:buClr>
                <a:schemeClr val="tx1"/>
              </a:buClr>
              <a:buChar char="•"/>
              <a:tabLst>
                <a:tab pos="6400800" algn="r"/>
                <a:tab pos="8636000" algn="r"/>
              </a:tabLst>
              <a:defRPr sz="1600">
                <a:solidFill>
                  <a:schemeClr val="tx1"/>
                </a:solidFill>
                <a:latin typeface="Arial" panose="020B0604020202020204" pitchFamily="34" charset="0"/>
              </a:defRPr>
            </a:lvl1pPr>
            <a:lvl2pPr marL="742950" indent="-28575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2pPr>
            <a:lvl3pPr marL="11430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3pPr>
            <a:lvl4pPr marL="16002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4pPr>
            <a:lvl5pPr marL="2057400" indent="-228600" eaLnBrk="0" hangingPunct="0">
              <a:spcBef>
                <a:spcPct val="20000"/>
              </a:spcBef>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9pPr>
          </a:lstStyle>
          <a:p>
            <a:pPr lvl="0" eaLnBrk="1" hangingPunct="1">
              <a:lnSpc>
                <a:spcPct val="100000"/>
              </a:lnSpc>
              <a:spcBef>
                <a:spcPct val="50000"/>
              </a:spcBef>
              <a:buClrTx/>
              <a:buNone/>
              <a:defRPr/>
            </a:pPr>
            <a:r>
              <a:rPr lang="de-DE" altLang="de-DE" sz="1200" b="0" dirty="0">
                <a:solidFill>
                  <a:srgbClr val="000000"/>
                </a:solidFill>
              </a:rPr>
              <a:t>Die Bedeutung des </a:t>
            </a:r>
            <a:r>
              <a:rPr lang="de-DE" altLang="de-DE" sz="1800" b="1" dirty="0">
                <a:solidFill>
                  <a:srgbClr val="000000"/>
                </a:solidFill>
              </a:rPr>
              <a:t>Apothekenversandhandels</a:t>
            </a:r>
            <a:r>
              <a:rPr lang="de-DE" altLang="de-DE" sz="1200" b="0" dirty="0">
                <a:solidFill>
                  <a:srgbClr val="000000"/>
                </a:solidFill>
              </a:rPr>
              <a:t> wird ...</a:t>
            </a:r>
            <a:endParaRPr lang="en-GB" altLang="de-DE" sz="1200" b="0" dirty="0">
              <a:solidFill>
                <a:srgbClr val="000000"/>
              </a:solidFill>
            </a:endParaRPr>
          </a:p>
        </p:txBody>
      </p:sp>
      <p:sp>
        <p:nvSpPr>
          <p:cNvPr id="298" name="Text Box 10">
            <a:extLst>
              <a:ext uri="{FF2B5EF4-FFF2-40B4-BE49-F238E27FC236}">
                <a16:creationId xmlns:a16="http://schemas.microsoft.com/office/drawing/2014/main" id="{8E1EA318-D15F-8CF7-A709-A617CDBDC971}"/>
              </a:ext>
            </a:extLst>
          </p:cNvPr>
          <p:cNvSpPr txBox="1">
            <a:spLocks noChangeArrowheads="1"/>
          </p:cNvSpPr>
          <p:nvPr/>
        </p:nvSpPr>
        <p:spPr bwMode="auto">
          <a:xfrm>
            <a:off x="587879" y="5788025"/>
            <a:ext cx="5261917" cy="434975"/>
          </a:xfrm>
          <a:prstGeom prst="rect">
            <a:avLst/>
          </a:prstGeom>
          <a:noFill/>
          <a:ln>
            <a:solidFill>
              <a:schemeClr val="bg1"/>
            </a:solidFill>
          </a:ln>
          <a:effectLst/>
        </p:spPr>
        <p:txBody>
          <a:bodyPr vert="horz" lIns="36000" tIns="46800" rIns="36000" bIns="46800" anchor="ctr"/>
          <a:lstStyle>
            <a:lvl1pPr eaLnBrk="0" hangingPunct="0">
              <a:lnSpc>
                <a:spcPct val="90000"/>
              </a:lnSpc>
              <a:spcBef>
                <a:spcPct val="80000"/>
              </a:spcBef>
              <a:buClr>
                <a:schemeClr val="tx1"/>
              </a:buClr>
              <a:buChar char="•"/>
              <a:tabLst>
                <a:tab pos="6400800" algn="r"/>
                <a:tab pos="8636000" algn="r"/>
              </a:tabLst>
              <a:defRPr sz="1600">
                <a:solidFill>
                  <a:schemeClr val="tx1"/>
                </a:solidFill>
                <a:latin typeface="Arial" panose="020B0604020202020204" pitchFamily="34" charset="0"/>
              </a:defRPr>
            </a:lvl1pPr>
            <a:lvl2pPr marL="742950" indent="-28575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2pPr>
            <a:lvl3pPr marL="11430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3pPr>
            <a:lvl4pPr marL="16002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4pPr>
            <a:lvl5pPr marL="2057400" indent="-228600" eaLnBrk="0" hangingPunct="0">
              <a:spcBef>
                <a:spcPct val="20000"/>
              </a:spcBef>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9pPr>
          </a:lstStyle>
          <a:p>
            <a:pPr lvl="0" eaLnBrk="1" hangingPunct="1">
              <a:lnSpc>
                <a:spcPct val="100000"/>
              </a:lnSpc>
              <a:spcBef>
                <a:spcPct val="50000"/>
              </a:spcBef>
              <a:buClrTx/>
              <a:buNone/>
              <a:defRPr/>
            </a:pPr>
            <a:r>
              <a:rPr lang="de-DE" altLang="de-DE" sz="1200" b="0" dirty="0">
                <a:solidFill>
                  <a:srgbClr val="000000"/>
                </a:solidFill>
              </a:rPr>
              <a:t>Die Bedeutung der </a:t>
            </a:r>
            <a:r>
              <a:rPr lang="de-DE" altLang="de-DE" sz="1800" b="1" dirty="0">
                <a:solidFill>
                  <a:srgbClr val="000000"/>
                </a:solidFill>
              </a:rPr>
              <a:t>stationären Apotheken </a:t>
            </a:r>
            <a:r>
              <a:rPr lang="de-DE" altLang="de-DE" sz="1200" b="0" dirty="0">
                <a:solidFill>
                  <a:srgbClr val="000000"/>
                </a:solidFill>
              </a:rPr>
              <a:t>wird …</a:t>
            </a:r>
            <a:endParaRPr lang="en-GB" altLang="de-DE" sz="1200" b="0" dirty="0">
              <a:solidFill>
                <a:srgbClr val="000000"/>
              </a:solidFill>
            </a:endParaRPr>
          </a:p>
        </p:txBody>
      </p:sp>
      <p:sp>
        <p:nvSpPr>
          <p:cNvPr id="299" name="Text Box 10">
            <a:extLst>
              <a:ext uri="{FF2B5EF4-FFF2-40B4-BE49-F238E27FC236}">
                <a16:creationId xmlns:a16="http://schemas.microsoft.com/office/drawing/2014/main" id="{A6108F2A-9101-C22A-D9F5-168D919F19F6}"/>
              </a:ext>
            </a:extLst>
          </p:cNvPr>
          <p:cNvSpPr txBox="1">
            <a:spLocks noChangeArrowheads="1"/>
          </p:cNvSpPr>
          <p:nvPr/>
        </p:nvSpPr>
        <p:spPr bwMode="auto">
          <a:xfrm>
            <a:off x="587879" y="2774085"/>
            <a:ext cx="5261917" cy="434975"/>
          </a:xfrm>
          <a:prstGeom prst="rect">
            <a:avLst/>
          </a:prstGeom>
          <a:noFill/>
          <a:ln>
            <a:noFill/>
          </a:ln>
          <a:effectLst/>
        </p:spPr>
        <p:txBody>
          <a:bodyPr lIns="36000" tIns="46800" rIns="36000" bIns="46800" anchor="ctr"/>
          <a:lstStyle>
            <a:lvl1pPr eaLnBrk="0" hangingPunct="0">
              <a:lnSpc>
                <a:spcPct val="90000"/>
              </a:lnSpc>
              <a:spcBef>
                <a:spcPct val="80000"/>
              </a:spcBef>
              <a:buClr>
                <a:schemeClr val="tx1"/>
              </a:buClr>
              <a:buChar char="•"/>
              <a:tabLst>
                <a:tab pos="6400800" algn="r"/>
                <a:tab pos="8636000" algn="r"/>
              </a:tabLst>
              <a:defRPr sz="1600">
                <a:solidFill>
                  <a:schemeClr val="tx1"/>
                </a:solidFill>
                <a:latin typeface="Arial" panose="020B0604020202020204" pitchFamily="34" charset="0"/>
              </a:defRPr>
            </a:lvl1pPr>
            <a:lvl2pPr marL="742950" indent="-28575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2pPr>
            <a:lvl3pPr marL="11430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3pPr>
            <a:lvl4pPr marL="16002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4pPr>
            <a:lvl5pPr marL="2057400" indent="-228600" eaLnBrk="0" hangingPunct="0">
              <a:spcBef>
                <a:spcPct val="20000"/>
              </a:spcBef>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9pPr>
          </a:lstStyle>
          <a:p>
            <a:pPr eaLnBrk="1" hangingPunct="1">
              <a:lnSpc>
                <a:spcPct val="100000"/>
              </a:lnSpc>
              <a:spcBef>
                <a:spcPct val="50000"/>
              </a:spcBef>
              <a:buClrTx/>
              <a:buNone/>
              <a:defRPr/>
            </a:pPr>
            <a:r>
              <a:rPr lang="de-DE" altLang="de-DE" sz="1200" b="0" dirty="0">
                <a:solidFill>
                  <a:srgbClr val="000000"/>
                </a:solidFill>
              </a:rPr>
              <a:t>Die Bedeutung von </a:t>
            </a:r>
            <a:r>
              <a:rPr lang="de-DE" altLang="de-DE" sz="1800" b="1" dirty="0">
                <a:solidFill>
                  <a:srgbClr val="000000"/>
                </a:solidFill>
              </a:rPr>
              <a:t>Amazon</a:t>
            </a:r>
            <a:r>
              <a:rPr lang="de-DE" altLang="de-DE" sz="1200" b="0" dirty="0">
                <a:solidFill>
                  <a:srgbClr val="000000"/>
                </a:solidFill>
              </a:rPr>
              <a:t> wird ...</a:t>
            </a:r>
            <a:endParaRPr lang="en-GB" altLang="de-DE" sz="1200" b="0" dirty="0">
              <a:solidFill>
                <a:srgbClr val="000000"/>
              </a:solidFill>
            </a:endParaRPr>
          </a:p>
        </p:txBody>
      </p:sp>
      <p:grpSp>
        <p:nvGrpSpPr>
          <p:cNvPr id="276" name="Gruppieren 275">
            <a:extLst>
              <a:ext uri="{FF2B5EF4-FFF2-40B4-BE49-F238E27FC236}">
                <a16:creationId xmlns:a16="http://schemas.microsoft.com/office/drawing/2014/main" id="{D92B5791-AF75-B671-1E07-1F5872954270}"/>
              </a:ext>
            </a:extLst>
          </p:cNvPr>
          <p:cNvGrpSpPr/>
          <p:nvPr/>
        </p:nvGrpSpPr>
        <p:grpSpPr>
          <a:xfrm>
            <a:off x="6294142" y="2741373"/>
            <a:ext cx="233906" cy="500066"/>
            <a:chOff x="365410" y="2866905"/>
            <a:chExt cx="233906" cy="500372"/>
          </a:xfrm>
        </p:grpSpPr>
        <p:grpSp>
          <p:nvGrpSpPr>
            <p:cNvPr id="277" name="Gruppieren 276">
              <a:extLst>
                <a:ext uri="{FF2B5EF4-FFF2-40B4-BE49-F238E27FC236}">
                  <a16:creationId xmlns:a16="http://schemas.microsoft.com/office/drawing/2014/main" id="{CE725AA5-DD75-41D2-BE26-5010D15C8C19}"/>
                </a:ext>
              </a:extLst>
            </p:cNvPr>
            <p:cNvGrpSpPr>
              <a:grpSpLocks noChangeAspect="1"/>
            </p:cNvGrpSpPr>
            <p:nvPr/>
          </p:nvGrpSpPr>
          <p:grpSpPr>
            <a:xfrm>
              <a:off x="365410" y="2866905"/>
              <a:ext cx="233906" cy="233905"/>
              <a:chOff x="9511800" y="1026019"/>
              <a:chExt cx="306000" cy="306000"/>
            </a:xfrm>
          </p:grpSpPr>
          <p:pic>
            <p:nvPicPr>
              <p:cNvPr id="281" name="Picture 18" descr="https://upload.wikimedia.org/wikipedia/commons/thumb/4/4e/RWB_Industriegebiet.svg/2000px-RWB_Industriegebiet.svg.png">
                <a:extLst>
                  <a:ext uri="{FF2B5EF4-FFF2-40B4-BE49-F238E27FC236}">
                    <a16:creationId xmlns:a16="http://schemas.microsoft.com/office/drawing/2014/main" id="{BE308E75-8D5E-3C12-F92A-FC3BBDF78FA7}"/>
                  </a:ext>
                </a:extLst>
              </p:cNvPr>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5028" t="8460" r="4962" b="8460"/>
              <a:stretch/>
            </p:blipFill>
            <p:spPr bwMode="auto">
              <a:xfrm>
                <a:off x="9561463" y="1072475"/>
                <a:ext cx="206675" cy="190761"/>
              </a:xfrm>
              <a:prstGeom prst="rect">
                <a:avLst/>
              </a:prstGeom>
              <a:noFill/>
              <a:extLst>
                <a:ext uri="{909E8E84-426E-40DD-AFC4-6F175D3DCCD1}">
                  <a14:hiddenFill xmlns:a14="http://schemas.microsoft.com/office/drawing/2010/main">
                    <a:solidFill>
                      <a:srgbClr val="FFFFFF"/>
                    </a:solidFill>
                  </a14:hiddenFill>
                </a:ext>
              </a:extLst>
            </p:spPr>
          </p:pic>
          <p:sp>
            <p:nvSpPr>
              <p:cNvPr id="282" name="Ellipse 281">
                <a:extLst>
                  <a:ext uri="{FF2B5EF4-FFF2-40B4-BE49-F238E27FC236}">
                    <a16:creationId xmlns:a16="http://schemas.microsoft.com/office/drawing/2014/main" id="{52D647F4-D8A5-B6F2-556E-AAEA14A8D07F}"/>
                  </a:ext>
                </a:extLst>
              </p:cNvPr>
              <p:cNvSpPr/>
              <p:nvPr/>
            </p:nvSpPr>
            <p:spPr bwMode="auto">
              <a:xfrm>
                <a:off x="9511800" y="1026019"/>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de-DE"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grpSp>
          <p:nvGrpSpPr>
            <p:cNvPr id="278" name="Gruppieren 277">
              <a:extLst>
                <a:ext uri="{FF2B5EF4-FFF2-40B4-BE49-F238E27FC236}">
                  <a16:creationId xmlns:a16="http://schemas.microsoft.com/office/drawing/2014/main" id="{89B574C6-52A8-728F-56B9-41C4687B0906}"/>
                </a:ext>
              </a:extLst>
            </p:cNvPr>
            <p:cNvGrpSpPr>
              <a:grpSpLocks noChangeAspect="1"/>
            </p:cNvGrpSpPr>
            <p:nvPr/>
          </p:nvGrpSpPr>
          <p:grpSpPr>
            <a:xfrm>
              <a:off x="365410" y="3133371"/>
              <a:ext cx="233906" cy="233906"/>
              <a:chOff x="9159699" y="784906"/>
              <a:chExt cx="306000" cy="306000"/>
            </a:xfrm>
          </p:grpSpPr>
          <p:pic>
            <p:nvPicPr>
              <p:cNvPr id="279" name="Grafik 278">
                <a:extLst>
                  <a:ext uri="{FF2B5EF4-FFF2-40B4-BE49-F238E27FC236}">
                    <a16:creationId xmlns:a16="http://schemas.microsoft.com/office/drawing/2014/main" id="{AD0BBD46-90A1-DB8D-56E8-683D759F0157}"/>
                  </a:ext>
                </a:extLst>
              </p:cNvPr>
              <p:cNvPicPr>
                <a:picLocks noChangeAspect="1"/>
              </p:cNvPicPr>
              <p:nvPr/>
            </p:nvPicPr>
            <p:blipFill>
              <a:blip r:embed="rId8"/>
              <a:stretch>
                <a:fillRect/>
              </a:stretch>
            </p:blipFill>
            <p:spPr>
              <a:xfrm>
                <a:off x="9209337" y="841336"/>
                <a:ext cx="208166" cy="193144"/>
              </a:xfrm>
              <a:prstGeom prst="rect">
                <a:avLst/>
              </a:prstGeom>
            </p:spPr>
          </p:pic>
          <p:sp>
            <p:nvSpPr>
              <p:cNvPr id="280" name="Ellipse 279">
                <a:extLst>
                  <a:ext uri="{FF2B5EF4-FFF2-40B4-BE49-F238E27FC236}">
                    <a16:creationId xmlns:a16="http://schemas.microsoft.com/office/drawing/2014/main" id="{1FF77868-2B61-688F-01A2-01FC6DF15A16}"/>
                  </a:ext>
                </a:extLst>
              </p:cNvPr>
              <p:cNvSpPr/>
              <p:nvPr/>
            </p:nvSpPr>
            <p:spPr bwMode="auto">
              <a:xfrm>
                <a:off x="9159699" y="784906"/>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grpSp>
      <p:grpSp>
        <p:nvGrpSpPr>
          <p:cNvPr id="283" name="Gruppieren 282">
            <a:extLst>
              <a:ext uri="{FF2B5EF4-FFF2-40B4-BE49-F238E27FC236}">
                <a16:creationId xmlns:a16="http://schemas.microsoft.com/office/drawing/2014/main" id="{49AFF6BC-7C3F-EBBD-D5FA-596C4E0F1B61}"/>
              </a:ext>
            </a:extLst>
          </p:cNvPr>
          <p:cNvGrpSpPr/>
          <p:nvPr/>
        </p:nvGrpSpPr>
        <p:grpSpPr>
          <a:xfrm>
            <a:off x="6294142" y="3493906"/>
            <a:ext cx="233906" cy="500066"/>
            <a:chOff x="365410" y="2866905"/>
            <a:chExt cx="233906" cy="500372"/>
          </a:xfrm>
        </p:grpSpPr>
        <p:grpSp>
          <p:nvGrpSpPr>
            <p:cNvPr id="284" name="Gruppieren 283">
              <a:extLst>
                <a:ext uri="{FF2B5EF4-FFF2-40B4-BE49-F238E27FC236}">
                  <a16:creationId xmlns:a16="http://schemas.microsoft.com/office/drawing/2014/main" id="{4DF6BE6C-5FD7-F5C9-7DDB-AFE2F636D339}"/>
                </a:ext>
              </a:extLst>
            </p:cNvPr>
            <p:cNvGrpSpPr>
              <a:grpSpLocks noChangeAspect="1"/>
            </p:cNvGrpSpPr>
            <p:nvPr/>
          </p:nvGrpSpPr>
          <p:grpSpPr>
            <a:xfrm>
              <a:off x="365410" y="2866905"/>
              <a:ext cx="233906" cy="233905"/>
              <a:chOff x="9511800" y="1026019"/>
              <a:chExt cx="306000" cy="306000"/>
            </a:xfrm>
          </p:grpSpPr>
          <p:pic>
            <p:nvPicPr>
              <p:cNvPr id="288" name="Picture 18" descr="https://upload.wikimedia.org/wikipedia/commons/thumb/4/4e/RWB_Industriegebiet.svg/2000px-RWB_Industriegebiet.svg.png">
                <a:extLst>
                  <a:ext uri="{FF2B5EF4-FFF2-40B4-BE49-F238E27FC236}">
                    <a16:creationId xmlns:a16="http://schemas.microsoft.com/office/drawing/2014/main" id="{D0A74680-E709-3491-273D-ED6A5C24856A}"/>
                  </a:ext>
                </a:extLst>
              </p:cNvPr>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5028" t="8460" r="4962" b="8460"/>
              <a:stretch/>
            </p:blipFill>
            <p:spPr bwMode="auto">
              <a:xfrm>
                <a:off x="9561463" y="1072475"/>
                <a:ext cx="206675" cy="190761"/>
              </a:xfrm>
              <a:prstGeom prst="rect">
                <a:avLst/>
              </a:prstGeom>
              <a:noFill/>
              <a:extLst>
                <a:ext uri="{909E8E84-426E-40DD-AFC4-6F175D3DCCD1}">
                  <a14:hiddenFill xmlns:a14="http://schemas.microsoft.com/office/drawing/2010/main">
                    <a:solidFill>
                      <a:srgbClr val="FFFFFF"/>
                    </a:solidFill>
                  </a14:hiddenFill>
                </a:ext>
              </a:extLst>
            </p:spPr>
          </p:pic>
          <p:sp>
            <p:nvSpPr>
              <p:cNvPr id="289" name="Ellipse 288">
                <a:extLst>
                  <a:ext uri="{FF2B5EF4-FFF2-40B4-BE49-F238E27FC236}">
                    <a16:creationId xmlns:a16="http://schemas.microsoft.com/office/drawing/2014/main" id="{037447FD-E0BE-51D6-C1D6-36278D8FC981}"/>
                  </a:ext>
                </a:extLst>
              </p:cNvPr>
              <p:cNvSpPr/>
              <p:nvPr/>
            </p:nvSpPr>
            <p:spPr bwMode="auto">
              <a:xfrm>
                <a:off x="9511800" y="1026019"/>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de-DE"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grpSp>
          <p:nvGrpSpPr>
            <p:cNvPr id="285" name="Gruppieren 284">
              <a:extLst>
                <a:ext uri="{FF2B5EF4-FFF2-40B4-BE49-F238E27FC236}">
                  <a16:creationId xmlns:a16="http://schemas.microsoft.com/office/drawing/2014/main" id="{D85A6CC9-C102-6D1C-EC9B-63DB02B159A1}"/>
                </a:ext>
              </a:extLst>
            </p:cNvPr>
            <p:cNvGrpSpPr>
              <a:grpSpLocks noChangeAspect="1"/>
            </p:cNvGrpSpPr>
            <p:nvPr/>
          </p:nvGrpSpPr>
          <p:grpSpPr>
            <a:xfrm>
              <a:off x="365410" y="3133371"/>
              <a:ext cx="233906" cy="233906"/>
              <a:chOff x="9159699" y="784906"/>
              <a:chExt cx="306000" cy="306000"/>
            </a:xfrm>
          </p:grpSpPr>
          <p:pic>
            <p:nvPicPr>
              <p:cNvPr id="286" name="Grafik 285">
                <a:extLst>
                  <a:ext uri="{FF2B5EF4-FFF2-40B4-BE49-F238E27FC236}">
                    <a16:creationId xmlns:a16="http://schemas.microsoft.com/office/drawing/2014/main" id="{DF0A0B5B-C3D2-3C48-27E0-2BE26F903A16}"/>
                  </a:ext>
                </a:extLst>
              </p:cNvPr>
              <p:cNvPicPr>
                <a:picLocks noChangeAspect="1"/>
              </p:cNvPicPr>
              <p:nvPr/>
            </p:nvPicPr>
            <p:blipFill>
              <a:blip r:embed="rId8"/>
              <a:stretch>
                <a:fillRect/>
              </a:stretch>
            </p:blipFill>
            <p:spPr>
              <a:xfrm>
                <a:off x="9209337" y="841336"/>
                <a:ext cx="208166" cy="193144"/>
              </a:xfrm>
              <a:prstGeom prst="rect">
                <a:avLst/>
              </a:prstGeom>
            </p:spPr>
          </p:pic>
          <p:sp>
            <p:nvSpPr>
              <p:cNvPr id="287" name="Ellipse 286">
                <a:extLst>
                  <a:ext uri="{FF2B5EF4-FFF2-40B4-BE49-F238E27FC236}">
                    <a16:creationId xmlns:a16="http://schemas.microsoft.com/office/drawing/2014/main" id="{4E9B6DB3-070F-265E-45FF-070174C3E851}"/>
                  </a:ext>
                </a:extLst>
              </p:cNvPr>
              <p:cNvSpPr/>
              <p:nvPr/>
            </p:nvSpPr>
            <p:spPr bwMode="auto">
              <a:xfrm>
                <a:off x="9159699" y="784906"/>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grpSp>
      <p:grpSp>
        <p:nvGrpSpPr>
          <p:cNvPr id="301" name="Gruppieren 300">
            <a:extLst>
              <a:ext uri="{FF2B5EF4-FFF2-40B4-BE49-F238E27FC236}">
                <a16:creationId xmlns:a16="http://schemas.microsoft.com/office/drawing/2014/main" id="{4E6CDF00-7DC7-12AA-A64C-A50EDDC54CB3}"/>
              </a:ext>
            </a:extLst>
          </p:cNvPr>
          <p:cNvGrpSpPr/>
          <p:nvPr/>
        </p:nvGrpSpPr>
        <p:grpSpPr>
          <a:xfrm>
            <a:off x="6294142" y="4246439"/>
            <a:ext cx="233906" cy="501653"/>
            <a:chOff x="365410" y="2866905"/>
            <a:chExt cx="233906" cy="500372"/>
          </a:xfrm>
        </p:grpSpPr>
        <p:grpSp>
          <p:nvGrpSpPr>
            <p:cNvPr id="302" name="Gruppieren 301">
              <a:extLst>
                <a:ext uri="{FF2B5EF4-FFF2-40B4-BE49-F238E27FC236}">
                  <a16:creationId xmlns:a16="http://schemas.microsoft.com/office/drawing/2014/main" id="{D5F45BF7-AA79-5B95-D89A-55F0018B1F0F}"/>
                </a:ext>
              </a:extLst>
            </p:cNvPr>
            <p:cNvGrpSpPr>
              <a:grpSpLocks noChangeAspect="1"/>
            </p:cNvGrpSpPr>
            <p:nvPr/>
          </p:nvGrpSpPr>
          <p:grpSpPr>
            <a:xfrm>
              <a:off x="365410" y="2866905"/>
              <a:ext cx="233906" cy="233905"/>
              <a:chOff x="9511800" y="1026019"/>
              <a:chExt cx="306000" cy="306000"/>
            </a:xfrm>
          </p:grpSpPr>
          <p:pic>
            <p:nvPicPr>
              <p:cNvPr id="306" name="Picture 18" descr="https://upload.wikimedia.org/wikipedia/commons/thumb/4/4e/RWB_Industriegebiet.svg/2000px-RWB_Industriegebiet.svg.png">
                <a:extLst>
                  <a:ext uri="{FF2B5EF4-FFF2-40B4-BE49-F238E27FC236}">
                    <a16:creationId xmlns:a16="http://schemas.microsoft.com/office/drawing/2014/main" id="{BE20130F-6B28-73B6-7FF4-EC28E5D692C7}"/>
                  </a:ext>
                </a:extLst>
              </p:cNvPr>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5028" t="8460" r="4962" b="8460"/>
              <a:stretch/>
            </p:blipFill>
            <p:spPr bwMode="auto">
              <a:xfrm>
                <a:off x="9561463" y="1072475"/>
                <a:ext cx="206675" cy="190761"/>
              </a:xfrm>
              <a:prstGeom prst="rect">
                <a:avLst/>
              </a:prstGeom>
              <a:noFill/>
              <a:extLst>
                <a:ext uri="{909E8E84-426E-40DD-AFC4-6F175D3DCCD1}">
                  <a14:hiddenFill xmlns:a14="http://schemas.microsoft.com/office/drawing/2010/main">
                    <a:solidFill>
                      <a:srgbClr val="FFFFFF"/>
                    </a:solidFill>
                  </a14:hiddenFill>
                </a:ext>
              </a:extLst>
            </p:spPr>
          </p:pic>
          <p:sp>
            <p:nvSpPr>
              <p:cNvPr id="307" name="Ellipse 306">
                <a:extLst>
                  <a:ext uri="{FF2B5EF4-FFF2-40B4-BE49-F238E27FC236}">
                    <a16:creationId xmlns:a16="http://schemas.microsoft.com/office/drawing/2014/main" id="{2B01E121-72E5-90C1-5F1F-3183F190205E}"/>
                  </a:ext>
                </a:extLst>
              </p:cNvPr>
              <p:cNvSpPr/>
              <p:nvPr/>
            </p:nvSpPr>
            <p:spPr bwMode="auto">
              <a:xfrm>
                <a:off x="9511800" y="1026019"/>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de-DE"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grpSp>
          <p:nvGrpSpPr>
            <p:cNvPr id="303" name="Gruppieren 302">
              <a:extLst>
                <a:ext uri="{FF2B5EF4-FFF2-40B4-BE49-F238E27FC236}">
                  <a16:creationId xmlns:a16="http://schemas.microsoft.com/office/drawing/2014/main" id="{CFE7765D-EEDC-F98B-1B54-83D7C42E6E50}"/>
                </a:ext>
              </a:extLst>
            </p:cNvPr>
            <p:cNvGrpSpPr>
              <a:grpSpLocks noChangeAspect="1"/>
            </p:cNvGrpSpPr>
            <p:nvPr/>
          </p:nvGrpSpPr>
          <p:grpSpPr>
            <a:xfrm>
              <a:off x="365410" y="3133371"/>
              <a:ext cx="233906" cy="233906"/>
              <a:chOff x="9159699" y="784906"/>
              <a:chExt cx="306000" cy="306000"/>
            </a:xfrm>
          </p:grpSpPr>
          <p:pic>
            <p:nvPicPr>
              <p:cNvPr id="304" name="Grafik 303">
                <a:extLst>
                  <a:ext uri="{FF2B5EF4-FFF2-40B4-BE49-F238E27FC236}">
                    <a16:creationId xmlns:a16="http://schemas.microsoft.com/office/drawing/2014/main" id="{538587D4-1D3F-1069-49FA-1123F517F19B}"/>
                  </a:ext>
                </a:extLst>
              </p:cNvPr>
              <p:cNvPicPr>
                <a:picLocks noChangeAspect="1"/>
              </p:cNvPicPr>
              <p:nvPr/>
            </p:nvPicPr>
            <p:blipFill>
              <a:blip r:embed="rId8"/>
              <a:stretch>
                <a:fillRect/>
              </a:stretch>
            </p:blipFill>
            <p:spPr>
              <a:xfrm>
                <a:off x="9209337" y="841336"/>
                <a:ext cx="208166" cy="193144"/>
              </a:xfrm>
              <a:prstGeom prst="rect">
                <a:avLst/>
              </a:prstGeom>
            </p:spPr>
          </p:pic>
          <p:sp>
            <p:nvSpPr>
              <p:cNvPr id="305" name="Ellipse 304">
                <a:extLst>
                  <a:ext uri="{FF2B5EF4-FFF2-40B4-BE49-F238E27FC236}">
                    <a16:creationId xmlns:a16="http://schemas.microsoft.com/office/drawing/2014/main" id="{270E297B-2FD2-826E-57B9-7104BCC7B53F}"/>
                  </a:ext>
                </a:extLst>
              </p:cNvPr>
              <p:cNvSpPr/>
              <p:nvPr/>
            </p:nvSpPr>
            <p:spPr bwMode="auto">
              <a:xfrm>
                <a:off x="9159699" y="784906"/>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grpSp>
      <p:grpSp>
        <p:nvGrpSpPr>
          <p:cNvPr id="308" name="Gruppieren 307">
            <a:extLst>
              <a:ext uri="{FF2B5EF4-FFF2-40B4-BE49-F238E27FC236}">
                <a16:creationId xmlns:a16="http://schemas.microsoft.com/office/drawing/2014/main" id="{D5BF958D-9C62-ADFF-A72D-6370EB9C692E}"/>
              </a:ext>
            </a:extLst>
          </p:cNvPr>
          <p:cNvGrpSpPr/>
          <p:nvPr/>
        </p:nvGrpSpPr>
        <p:grpSpPr>
          <a:xfrm>
            <a:off x="6294142" y="5000559"/>
            <a:ext cx="233906" cy="501653"/>
            <a:chOff x="365410" y="2866905"/>
            <a:chExt cx="233906" cy="500372"/>
          </a:xfrm>
        </p:grpSpPr>
        <p:grpSp>
          <p:nvGrpSpPr>
            <p:cNvPr id="309" name="Gruppieren 308">
              <a:extLst>
                <a:ext uri="{FF2B5EF4-FFF2-40B4-BE49-F238E27FC236}">
                  <a16:creationId xmlns:a16="http://schemas.microsoft.com/office/drawing/2014/main" id="{D26619EC-017E-F3CE-D96B-7DA67B1214DD}"/>
                </a:ext>
              </a:extLst>
            </p:cNvPr>
            <p:cNvGrpSpPr>
              <a:grpSpLocks noChangeAspect="1"/>
            </p:cNvGrpSpPr>
            <p:nvPr/>
          </p:nvGrpSpPr>
          <p:grpSpPr>
            <a:xfrm>
              <a:off x="365410" y="2866905"/>
              <a:ext cx="233906" cy="233905"/>
              <a:chOff x="9511800" y="1026019"/>
              <a:chExt cx="306000" cy="306000"/>
            </a:xfrm>
          </p:grpSpPr>
          <p:pic>
            <p:nvPicPr>
              <p:cNvPr id="313" name="Picture 18" descr="https://upload.wikimedia.org/wikipedia/commons/thumb/4/4e/RWB_Industriegebiet.svg/2000px-RWB_Industriegebiet.svg.png">
                <a:extLst>
                  <a:ext uri="{FF2B5EF4-FFF2-40B4-BE49-F238E27FC236}">
                    <a16:creationId xmlns:a16="http://schemas.microsoft.com/office/drawing/2014/main" id="{1CCE6AC9-8195-9F3A-EE9F-A56AB9174EB8}"/>
                  </a:ext>
                </a:extLst>
              </p:cNvPr>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5028" t="8460" r="4962" b="8460"/>
              <a:stretch/>
            </p:blipFill>
            <p:spPr bwMode="auto">
              <a:xfrm>
                <a:off x="9561463" y="1072475"/>
                <a:ext cx="206675" cy="190761"/>
              </a:xfrm>
              <a:prstGeom prst="rect">
                <a:avLst/>
              </a:prstGeom>
              <a:noFill/>
              <a:extLst>
                <a:ext uri="{909E8E84-426E-40DD-AFC4-6F175D3DCCD1}">
                  <a14:hiddenFill xmlns:a14="http://schemas.microsoft.com/office/drawing/2010/main">
                    <a:solidFill>
                      <a:srgbClr val="FFFFFF"/>
                    </a:solidFill>
                  </a14:hiddenFill>
                </a:ext>
              </a:extLst>
            </p:spPr>
          </p:pic>
          <p:sp>
            <p:nvSpPr>
              <p:cNvPr id="314" name="Ellipse 313">
                <a:extLst>
                  <a:ext uri="{FF2B5EF4-FFF2-40B4-BE49-F238E27FC236}">
                    <a16:creationId xmlns:a16="http://schemas.microsoft.com/office/drawing/2014/main" id="{8F2E1BBC-2860-B399-BA0B-601DDA25E9A1}"/>
                  </a:ext>
                </a:extLst>
              </p:cNvPr>
              <p:cNvSpPr/>
              <p:nvPr/>
            </p:nvSpPr>
            <p:spPr bwMode="auto">
              <a:xfrm>
                <a:off x="9511800" y="1026019"/>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de-DE"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grpSp>
          <p:nvGrpSpPr>
            <p:cNvPr id="310" name="Gruppieren 309">
              <a:extLst>
                <a:ext uri="{FF2B5EF4-FFF2-40B4-BE49-F238E27FC236}">
                  <a16:creationId xmlns:a16="http://schemas.microsoft.com/office/drawing/2014/main" id="{9E410AD9-740C-73A8-FEE7-4199E8A9CA27}"/>
                </a:ext>
              </a:extLst>
            </p:cNvPr>
            <p:cNvGrpSpPr>
              <a:grpSpLocks noChangeAspect="1"/>
            </p:cNvGrpSpPr>
            <p:nvPr/>
          </p:nvGrpSpPr>
          <p:grpSpPr>
            <a:xfrm>
              <a:off x="365410" y="3133371"/>
              <a:ext cx="233906" cy="233906"/>
              <a:chOff x="9159699" y="784906"/>
              <a:chExt cx="306000" cy="306000"/>
            </a:xfrm>
          </p:grpSpPr>
          <p:pic>
            <p:nvPicPr>
              <p:cNvPr id="311" name="Grafik 310">
                <a:extLst>
                  <a:ext uri="{FF2B5EF4-FFF2-40B4-BE49-F238E27FC236}">
                    <a16:creationId xmlns:a16="http://schemas.microsoft.com/office/drawing/2014/main" id="{5637DE43-8424-9D72-4058-E2B84E02BBFD}"/>
                  </a:ext>
                </a:extLst>
              </p:cNvPr>
              <p:cNvPicPr>
                <a:picLocks noChangeAspect="1"/>
              </p:cNvPicPr>
              <p:nvPr/>
            </p:nvPicPr>
            <p:blipFill>
              <a:blip r:embed="rId8"/>
              <a:stretch>
                <a:fillRect/>
              </a:stretch>
            </p:blipFill>
            <p:spPr>
              <a:xfrm>
                <a:off x="9209337" y="841336"/>
                <a:ext cx="208166" cy="193144"/>
              </a:xfrm>
              <a:prstGeom prst="rect">
                <a:avLst/>
              </a:prstGeom>
            </p:spPr>
          </p:pic>
          <p:sp>
            <p:nvSpPr>
              <p:cNvPr id="312" name="Ellipse 311">
                <a:extLst>
                  <a:ext uri="{FF2B5EF4-FFF2-40B4-BE49-F238E27FC236}">
                    <a16:creationId xmlns:a16="http://schemas.microsoft.com/office/drawing/2014/main" id="{820CD672-C4B1-C126-51C9-3D227D73A677}"/>
                  </a:ext>
                </a:extLst>
              </p:cNvPr>
              <p:cNvSpPr/>
              <p:nvPr/>
            </p:nvSpPr>
            <p:spPr bwMode="auto">
              <a:xfrm>
                <a:off x="9159699" y="784906"/>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grpSp>
      <p:grpSp>
        <p:nvGrpSpPr>
          <p:cNvPr id="315" name="Gruppieren 314">
            <a:extLst>
              <a:ext uri="{FF2B5EF4-FFF2-40B4-BE49-F238E27FC236}">
                <a16:creationId xmlns:a16="http://schemas.microsoft.com/office/drawing/2014/main" id="{A0C3FD5E-7EB2-B4B0-9B6F-F5AEA5726C3F}"/>
              </a:ext>
            </a:extLst>
          </p:cNvPr>
          <p:cNvGrpSpPr/>
          <p:nvPr/>
        </p:nvGrpSpPr>
        <p:grpSpPr>
          <a:xfrm>
            <a:off x="6294142" y="5754678"/>
            <a:ext cx="233906" cy="501653"/>
            <a:chOff x="365410" y="2866905"/>
            <a:chExt cx="233906" cy="500372"/>
          </a:xfrm>
        </p:grpSpPr>
        <p:grpSp>
          <p:nvGrpSpPr>
            <p:cNvPr id="316" name="Gruppieren 315">
              <a:extLst>
                <a:ext uri="{FF2B5EF4-FFF2-40B4-BE49-F238E27FC236}">
                  <a16:creationId xmlns:a16="http://schemas.microsoft.com/office/drawing/2014/main" id="{5AD6869F-0583-83BF-7D5B-C0A0C02CA723}"/>
                </a:ext>
              </a:extLst>
            </p:cNvPr>
            <p:cNvGrpSpPr>
              <a:grpSpLocks noChangeAspect="1"/>
            </p:cNvGrpSpPr>
            <p:nvPr/>
          </p:nvGrpSpPr>
          <p:grpSpPr>
            <a:xfrm>
              <a:off x="365410" y="2866905"/>
              <a:ext cx="233906" cy="233905"/>
              <a:chOff x="9511800" y="1026019"/>
              <a:chExt cx="306000" cy="306000"/>
            </a:xfrm>
          </p:grpSpPr>
          <p:pic>
            <p:nvPicPr>
              <p:cNvPr id="320" name="Picture 18" descr="https://upload.wikimedia.org/wikipedia/commons/thumb/4/4e/RWB_Industriegebiet.svg/2000px-RWB_Industriegebiet.svg.png">
                <a:extLst>
                  <a:ext uri="{FF2B5EF4-FFF2-40B4-BE49-F238E27FC236}">
                    <a16:creationId xmlns:a16="http://schemas.microsoft.com/office/drawing/2014/main" id="{BDFF7ADA-EC54-A58B-B03C-84A3EF65CE71}"/>
                  </a:ext>
                </a:extLst>
              </p:cNvPr>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5028" t="8460" r="4962" b="8460"/>
              <a:stretch/>
            </p:blipFill>
            <p:spPr bwMode="auto">
              <a:xfrm>
                <a:off x="9561463" y="1072475"/>
                <a:ext cx="206675" cy="190761"/>
              </a:xfrm>
              <a:prstGeom prst="rect">
                <a:avLst/>
              </a:prstGeom>
              <a:noFill/>
              <a:extLst>
                <a:ext uri="{909E8E84-426E-40DD-AFC4-6F175D3DCCD1}">
                  <a14:hiddenFill xmlns:a14="http://schemas.microsoft.com/office/drawing/2010/main">
                    <a:solidFill>
                      <a:srgbClr val="FFFFFF"/>
                    </a:solidFill>
                  </a14:hiddenFill>
                </a:ext>
              </a:extLst>
            </p:spPr>
          </p:pic>
          <p:sp>
            <p:nvSpPr>
              <p:cNvPr id="321" name="Ellipse 320">
                <a:extLst>
                  <a:ext uri="{FF2B5EF4-FFF2-40B4-BE49-F238E27FC236}">
                    <a16:creationId xmlns:a16="http://schemas.microsoft.com/office/drawing/2014/main" id="{EA0948EB-B206-175F-CC6E-604EAB6DCBE3}"/>
                  </a:ext>
                </a:extLst>
              </p:cNvPr>
              <p:cNvSpPr/>
              <p:nvPr/>
            </p:nvSpPr>
            <p:spPr bwMode="auto">
              <a:xfrm>
                <a:off x="9511800" y="1026019"/>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de-DE"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grpSp>
          <p:nvGrpSpPr>
            <p:cNvPr id="317" name="Gruppieren 316">
              <a:extLst>
                <a:ext uri="{FF2B5EF4-FFF2-40B4-BE49-F238E27FC236}">
                  <a16:creationId xmlns:a16="http://schemas.microsoft.com/office/drawing/2014/main" id="{C6C2ACD9-3B97-10CD-648B-E4BBAAD53ED4}"/>
                </a:ext>
              </a:extLst>
            </p:cNvPr>
            <p:cNvGrpSpPr>
              <a:grpSpLocks noChangeAspect="1"/>
            </p:cNvGrpSpPr>
            <p:nvPr/>
          </p:nvGrpSpPr>
          <p:grpSpPr>
            <a:xfrm>
              <a:off x="365410" y="3133371"/>
              <a:ext cx="233906" cy="233906"/>
              <a:chOff x="9159699" y="784906"/>
              <a:chExt cx="306000" cy="306000"/>
            </a:xfrm>
          </p:grpSpPr>
          <p:pic>
            <p:nvPicPr>
              <p:cNvPr id="318" name="Grafik 317">
                <a:extLst>
                  <a:ext uri="{FF2B5EF4-FFF2-40B4-BE49-F238E27FC236}">
                    <a16:creationId xmlns:a16="http://schemas.microsoft.com/office/drawing/2014/main" id="{9264CE78-9AB4-EAAF-D6F5-8E79F5FC0CA1}"/>
                  </a:ext>
                </a:extLst>
              </p:cNvPr>
              <p:cNvPicPr>
                <a:picLocks noChangeAspect="1"/>
              </p:cNvPicPr>
              <p:nvPr/>
            </p:nvPicPr>
            <p:blipFill>
              <a:blip r:embed="rId8"/>
              <a:stretch>
                <a:fillRect/>
              </a:stretch>
            </p:blipFill>
            <p:spPr>
              <a:xfrm>
                <a:off x="9209337" y="841336"/>
                <a:ext cx="208166" cy="193144"/>
              </a:xfrm>
              <a:prstGeom prst="rect">
                <a:avLst/>
              </a:prstGeom>
            </p:spPr>
          </p:pic>
          <p:sp>
            <p:nvSpPr>
              <p:cNvPr id="319" name="Ellipse 318">
                <a:extLst>
                  <a:ext uri="{FF2B5EF4-FFF2-40B4-BE49-F238E27FC236}">
                    <a16:creationId xmlns:a16="http://schemas.microsoft.com/office/drawing/2014/main" id="{C6082DD6-DED9-2632-44E7-FE5751E29D49}"/>
                  </a:ext>
                </a:extLst>
              </p:cNvPr>
              <p:cNvSpPr/>
              <p:nvPr/>
            </p:nvSpPr>
            <p:spPr bwMode="auto">
              <a:xfrm>
                <a:off x="9159699" y="784906"/>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grpSp>
      <p:grpSp>
        <p:nvGrpSpPr>
          <p:cNvPr id="322" name="Gruppieren 321">
            <a:extLst>
              <a:ext uri="{FF2B5EF4-FFF2-40B4-BE49-F238E27FC236}">
                <a16:creationId xmlns:a16="http://schemas.microsoft.com/office/drawing/2014/main" id="{6616744B-BEC3-E09F-5C7B-0E329EBAC047}"/>
              </a:ext>
            </a:extLst>
          </p:cNvPr>
          <p:cNvGrpSpPr/>
          <p:nvPr/>
        </p:nvGrpSpPr>
        <p:grpSpPr>
          <a:xfrm>
            <a:off x="6294142" y="1988840"/>
            <a:ext cx="233906" cy="500066"/>
            <a:chOff x="365410" y="2866905"/>
            <a:chExt cx="233906" cy="500372"/>
          </a:xfrm>
        </p:grpSpPr>
        <p:grpSp>
          <p:nvGrpSpPr>
            <p:cNvPr id="323" name="Gruppieren 322">
              <a:extLst>
                <a:ext uri="{FF2B5EF4-FFF2-40B4-BE49-F238E27FC236}">
                  <a16:creationId xmlns:a16="http://schemas.microsoft.com/office/drawing/2014/main" id="{E2094CD7-62EE-2890-B5E2-CA3DAD4F9FD0}"/>
                </a:ext>
              </a:extLst>
            </p:cNvPr>
            <p:cNvGrpSpPr>
              <a:grpSpLocks noChangeAspect="1"/>
            </p:cNvGrpSpPr>
            <p:nvPr/>
          </p:nvGrpSpPr>
          <p:grpSpPr>
            <a:xfrm>
              <a:off x="365410" y="2866905"/>
              <a:ext cx="233906" cy="233905"/>
              <a:chOff x="9511800" y="1026019"/>
              <a:chExt cx="306000" cy="306000"/>
            </a:xfrm>
          </p:grpSpPr>
          <p:pic>
            <p:nvPicPr>
              <p:cNvPr id="349" name="Picture 18" descr="https://upload.wikimedia.org/wikipedia/commons/thumb/4/4e/RWB_Industriegebiet.svg/2000px-RWB_Industriegebiet.svg.png">
                <a:extLst>
                  <a:ext uri="{FF2B5EF4-FFF2-40B4-BE49-F238E27FC236}">
                    <a16:creationId xmlns:a16="http://schemas.microsoft.com/office/drawing/2014/main" id="{07F34166-FF24-69C5-A0BB-6B19912B46DD}"/>
                  </a:ext>
                </a:extLst>
              </p:cNvPr>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5028" t="8460" r="4962" b="8460"/>
              <a:stretch/>
            </p:blipFill>
            <p:spPr bwMode="auto">
              <a:xfrm>
                <a:off x="9561463" y="1072475"/>
                <a:ext cx="206675" cy="190761"/>
              </a:xfrm>
              <a:prstGeom prst="rect">
                <a:avLst/>
              </a:prstGeom>
              <a:noFill/>
              <a:extLst>
                <a:ext uri="{909E8E84-426E-40DD-AFC4-6F175D3DCCD1}">
                  <a14:hiddenFill xmlns:a14="http://schemas.microsoft.com/office/drawing/2010/main">
                    <a:solidFill>
                      <a:srgbClr val="FFFFFF"/>
                    </a:solidFill>
                  </a14:hiddenFill>
                </a:ext>
              </a:extLst>
            </p:spPr>
          </p:pic>
          <p:sp>
            <p:nvSpPr>
              <p:cNvPr id="350" name="Ellipse 349">
                <a:extLst>
                  <a:ext uri="{FF2B5EF4-FFF2-40B4-BE49-F238E27FC236}">
                    <a16:creationId xmlns:a16="http://schemas.microsoft.com/office/drawing/2014/main" id="{4CAC258A-1B23-8A94-E694-5D5D3CDA3B91}"/>
                  </a:ext>
                </a:extLst>
              </p:cNvPr>
              <p:cNvSpPr/>
              <p:nvPr/>
            </p:nvSpPr>
            <p:spPr bwMode="auto">
              <a:xfrm>
                <a:off x="9511800" y="1026019"/>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de-DE"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grpSp>
          <p:nvGrpSpPr>
            <p:cNvPr id="324" name="Gruppieren 323">
              <a:extLst>
                <a:ext uri="{FF2B5EF4-FFF2-40B4-BE49-F238E27FC236}">
                  <a16:creationId xmlns:a16="http://schemas.microsoft.com/office/drawing/2014/main" id="{59713DBE-61E1-0DF0-3816-0E1008D0E195}"/>
                </a:ext>
              </a:extLst>
            </p:cNvPr>
            <p:cNvGrpSpPr>
              <a:grpSpLocks noChangeAspect="1"/>
            </p:cNvGrpSpPr>
            <p:nvPr/>
          </p:nvGrpSpPr>
          <p:grpSpPr>
            <a:xfrm>
              <a:off x="365410" y="3133371"/>
              <a:ext cx="233906" cy="233906"/>
              <a:chOff x="9159699" y="784906"/>
              <a:chExt cx="306000" cy="306000"/>
            </a:xfrm>
          </p:grpSpPr>
          <p:pic>
            <p:nvPicPr>
              <p:cNvPr id="325" name="Grafik 324">
                <a:extLst>
                  <a:ext uri="{FF2B5EF4-FFF2-40B4-BE49-F238E27FC236}">
                    <a16:creationId xmlns:a16="http://schemas.microsoft.com/office/drawing/2014/main" id="{2A578E64-2737-90FB-EF0F-BA06AFD2795A}"/>
                  </a:ext>
                </a:extLst>
              </p:cNvPr>
              <p:cNvPicPr>
                <a:picLocks noChangeAspect="1"/>
              </p:cNvPicPr>
              <p:nvPr/>
            </p:nvPicPr>
            <p:blipFill>
              <a:blip r:embed="rId8"/>
              <a:stretch>
                <a:fillRect/>
              </a:stretch>
            </p:blipFill>
            <p:spPr>
              <a:xfrm>
                <a:off x="9209337" y="841336"/>
                <a:ext cx="208166" cy="193144"/>
              </a:xfrm>
              <a:prstGeom prst="rect">
                <a:avLst/>
              </a:prstGeom>
            </p:spPr>
          </p:pic>
          <p:sp>
            <p:nvSpPr>
              <p:cNvPr id="348" name="Ellipse 347">
                <a:extLst>
                  <a:ext uri="{FF2B5EF4-FFF2-40B4-BE49-F238E27FC236}">
                    <a16:creationId xmlns:a16="http://schemas.microsoft.com/office/drawing/2014/main" id="{3D72AFF9-B5DB-5212-DF97-79B148578365}"/>
                  </a:ext>
                </a:extLst>
              </p:cNvPr>
              <p:cNvSpPr/>
              <p:nvPr/>
            </p:nvSpPr>
            <p:spPr bwMode="auto">
              <a:xfrm>
                <a:off x="9159699" y="784906"/>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grpSp>
      <p:sp>
        <p:nvSpPr>
          <p:cNvPr id="352" name="Text Box 10">
            <a:extLst>
              <a:ext uri="{FF2B5EF4-FFF2-40B4-BE49-F238E27FC236}">
                <a16:creationId xmlns:a16="http://schemas.microsoft.com/office/drawing/2014/main" id="{C6882787-3AA4-09F5-100C-93CCED31498C}"/>
              </a:ext>
            </a:extLst>
          </p:cNvPr>
          <p:cNvSpPr txBox="1">
            <a:spLocks noChangeArrowheads="1"/>
          </p:cNvSpPr>
          <p:nvPr/>
        </p:nvSpPr>
        <p:spPr bwMode="auto">
          <a:xfrm>
            <a:off x="587879" y="4281055"/>
            <a:ext cx="5261917" cy="434975"/>
          </a:xfrm>
          <a:prstGeom prst="rect">
            <a:avLst/>
          </a:prstGeom>
          <a:noFill/>
          <a:ln>
            <a:solidFill>
              <a:schemeClr val="bg1"/>
            </a:solidFill>
          </a:ln>
          <a:effectLst/>
        </p:spPr>
        <p:txBody>
          <a:bodyPr vert="horz" lIns="36000" tIns="46800" rIns="36000" bIns="46800" anchor="ctr"/>
          <a:lstStyle>
            <a:lvl1pPr eaLnBrk="0" hangingPunct="0">
              <a:lnSpc>
                <a:spcPct val="90000"/>
              </a:lnSpc>
              <a:spcBef>
                <a:spcPct val="80000"/>
              </a:spcBef>
              <a:buClr>
                <a:schemeClr val="tx1"/>
              </a:buClr>
              <a:buChar char="•"/>
              <a:tabLst>
                <a:tab pos="6400800" algn="r"/>
                <a:tab pos="8636000" algn="r"/>
              </a:tabLst>
              <a:defRPr sz="1600">
                <a:solidFill>
                  <a:schemeClr val="tx1"/>
                </a:solidFill>
                <a:latin typeface="Arial" panose="020B0604020202020204" pitchFamily="34" charset="0"/>
              </a:defRPr>
            </a:lvl1pPr>
            <a:lvl2pPr marL="742950" indent="-28575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2pPr>
            <a:lvl3pPr marL="11430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3pPr>
            <a:lvl4pPr marL="16002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4pPr>
            <a:lvl5pPr marL="2057400" indent="-228600" eaLnBrk="0" hangingPunct="0">
              <a:spcBef>
                <a:spcPct val="20000"/>
              </a:spcBef>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9pPr>
          </a:lstStyle>
          <a:p>
            <a:pPr lvl="0" eaLnBrk="1" hangingPunct="1">
              <a:lnSpc>
                <a:spcPct val="100000"/>
              </a:lnSpc>
              <a:spcBef>
                <a:spcPct val="50000"/>
              </a:spcBef>
              <a:buClrTx/>
              <a:buNone/>
              <a:defRPr/>
            </a:pPr>
            <a:r>
              <a:rPr lang="de-DE" altLang="de-DE" sz="1200" b="0" dirty="0">
                <a:solidFill>
                  <a:srgbClr val="000000"/>
                </a:solidFill>
              </a:rPr>
              <a:t>Die Bedeutung von </a:t>
            </a:r>
            <a:r>
              <a:rPr lang="de-DE" altLang="de-DE" sz="1800" b="1" dirty="0">
                <a:solidFill>
                  <a:srgbClr val="000000"/>
                </a:solidFill>
              </a:rPr>
              <a:t>Apothekenkooperatione</a:t>
            </a:r>
            <a:r>
              <a:rPr lang="de-DE" altLang="de-DE" sz="1800" dirty="0">
                <a:solidFill>
                  <a:srgbClr val="000000"/>
                </a:solidFill>
              </a:rPr>
              <a:t>n</a:t>
            </a:r>
            <a:r>
              <a:rPr lang="de-DE" altLang="de-DE" sz="1200" b="0" dirty="0">
                <a:solidFill>
                  <a:srgbClr val="000000"/>
                </a:solidFill>
              </a:rPr>
              <a:t> wird ...</a:t>
            </a:r>
            <a:endParaRPr lang="en-GB" altLang="de-DE" sz="1200" b="0" dirty="0">
              <a:solidFill>
                <a:srgbClr val="000000"/>
              </a:solidFill>
            </a:endParaRPr>
          </a:p>
        </p:txBody>
      </p:sp>
      <p:sp>
        <p:nvSpPr>
          <p:cNvPr id="353" name="Text Box 10">
            <a:extLst>
              <a:ext uri="{FF2B5EF4-FFF2-40B4-BE49-F238E27FC236}">
                <a16:creationId xmlns:a16="http://schemas.microsoft.com/office/drawing/2014/main" id="{E56BCD8D-8B97-B65A-7DA6-53911E047A40}"/>
              </a:ext>
            </a:extLst>
          </p:cNvPr>
          <p:cNvSpPr txBox="1">
            <a:spLocks noChangeArrowheads="1"/>
          </p:cNvSpPr>
          <p:nvPr/>
        </p:nvSpPr>
        <p:spPr bwMode="auto">
          <a:xfrm>
            <a:off x="587879" y="5034540"/>
            <a:ext cx="5261917" cy="434975"/>
          </a:xfrm>
          <a:prstGeom prst="rect">
            <a:avLst/>
          </a:prstGeom>
          <a:noFill/>
          <a:ln>
            <a:solidFill>
              <a:schemeClr val="bg1"/>
            </a:solidFill>
          </a:ln>
          <a:effectLst/>
        </p:spPr>
        <p:txBody>
          <a:bodyPr vert="horz" lIns="36000" tIns="46800" rIns="36000" bIns="46800" anchor="ctr"/>
          <a:lstStyle>
            <a:lvl1pPr eaLnBrk="0" hangingPunct="0">
              <a:lnSpc>
                <a:spcPct val="90000"/>
              </a:lnSpc>
              <a:spcBef>
                <a:spcPct val="80000"/>
              </a:spcBef>
              <a:buClr>
                <a:schemeClr val="tx1"/>
              </a:buClr>
              <a:buChar char="•"/>
              <a:tabLst>
                <a:tab pos="6400800" algn="r"/>
                <a:tab pos="8636000" algn="r"/>
              </a:tabLst>
              <a:defRPr sz="1600">
                <a:solidFill>
                  <a:schemeClr val="tx1"/>
                </a:solidFill>
                <a:latin typeface="Arial" panose="020B0604020202020204" pitchFamily="34" charset="0"/>
              </a:defRPr>
            </a:lvl1pPr>
            <a:lvl2pPr marL="742950" indent="-28575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2pPr>
            <a:lvl3pPr marL="11430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3pPr>
            <a:lvl4pPr marL="16002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4pPr>
            <a:lvl5pPr marL="2057400" indent="-228600" eaLnBrk="0" hangingPunct="0">
              <a:spcBef>
                <a:spcPct val="20000"/>
              </a:spcBef>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9pPr>
          </a:lstStyle>
          <a:p>
            <a:pPr lvl="0" eaLnBrk="1" hangingPunct="1">
              <a:lnSpc>
                <a:spcPct val="100000"/>
              </a:lnSpc>
              <a:spcBef>
                <a:spcPct val="50000"/>
              </a:spcBef>
              <a:buClrTx/>
              <a:buNone/>
              <a:defRPr/>
            </a:pPr>
            <a:r>
              <a:rPr lang="de-DE" altLang="de-DE" sz="1200" b="0" dirty="0">
                <a:solidFill>
                  <a:srgbClr val="000000"/>
                </a:solidFill>
              </a:rPr>
              <a:t>Die Bedeutung</a:t>
            </a:r>
            <a:r>
              <a:rPr lang="de-DE" altLang="de-DE" sz="1200" dirty="0">
                <a:solidFill>
                  <a:srgbClr val="000000"/>
                </a:solidFill>
              </a:rPr>
              <a:t> </a:t>
            </a:r>
            <a:r>
              <a:rPr lang="de-DE" altLang="de-DE" sz="1200" b="0" dirty="0">
                <a:solidFill>
                  <a:srgbClr val="000000"/>
                </a:solidFill>
              </a:rPr>
              <a:t>von</a:t>
            </a:r>
            <a:r>
              <a:rPr lang="de-DE" altLang="de-DE" sz="1200" b="1" dirty="0">
                <a:solidFill>
                  <a:srgbClr val="000000"/>
                </a:solidFill>
              </a:rPr>
              <a:t> </a:t>
            </a:r>
            <a:r>
              <a:rPr lang="de-DE" altLang="de-DE" sz="1800" b="1" dirty="0">
                <a:solidFill>
                  <a:srgbClr val="000000"/>
                </a:solidFill>
              </a:rPr>
              <a:t>Apothekenverbünden</a:t>
            </a:r>
            <a:r>
              <a:rPr lang="de-DE" altLang="de-DE" sz="1200" b="1" dirty="0">
                <a:solidFill>
                  <a:srgbClr val="000000"/>
                </a:solidFill>
              </a:rPr>
              <a:t> </a:t>
            </a:r>
            <a:r>
              <a:rPr lang="de-DE" altLang="de-DE" sz="1200" b="0" dirty="0">
                <a:solidFill>
                  <a:srgbClr val="000000"/>
                </a:solidFill>
              </a:rPr>
              <a:t>(Kopfapotheke + Filialen) wird ...</a:t>
            </a:r>
            <a:endParaRPr lang="en-GB" altLang="de-DE" sz="1200" b="0" dirty="0">
              <a:solidFill>
                <a:srgbClr val="000000"/>
              </a:solidFill>
            </a:endParaRPr>
          </a:p>
        </p:txBody>
      </p:sp>
      <p:graphicFrame>
        <p:nvGraphicFramePr>
          <p:cNvPr id="3" name="Chart 3">
            <a:extLst>
              <a:ext uri="{FF2B5EF4-FFF2-40B4-BE49-F238E27FC236}">
                <a16:creationId xmlns:a16="http://schemas.microsoft.com/office/drawing/2014/main" id="{87D7915D-805C-C413-D241-572BB3641ECD}"/>
              </a:ext>
            </a:extLst>
          </p:cNvPr>
          <p:cNvGraphicFramePr/>
          <p:nvPr>
            <p:custDataLst>
              <p:tags r:id="rId3"/>
            </p:custDataLst>
            <p:extLst>
              <p:ext uri="{D42A27DB-BD31-4B8C-83A1-F6EECF244321}">
                <p14:modId xmlns:p14="http://schemas.microsoft.com/office/powerpoint/2010/main" val="1157738184"/>
              </p:ext>
            </p:extLst>
          </p:nvPr>
        </p:nvGraphicFramePr>
        <p:xfrm>
          <a:off x="7165975" y="1751013"/>
          <a:ext cx="4413250" cy="4735512"/>
        </p:xfrm>
        <a:graphic>
          <a:graphicData uri="http://schemas.openxmlformats.org/drawingml/2006/chart">
            <c:chart xmlns:c="http://schemas.openxmlformats.org/drawingml/2006/chart" xmlns:r="http://schemas.openxmlformats.org/officeDocument/2006/relationships" r:id="rId10"/>
          </a:graphicData>
        </a:graphic>
      </p:graphicFrame>
      <p:sp>
        <p:nvSpPr>
          <p:cNvPr id="326" name="Rechteck 325">
            <a:extLst>
              <a:ext uri="{FF2B5EF4-FFF2-40B4-BE49-F238E27FC236}">
                <a16:creationId xmlns:a16="http://schemas.microsoft.com/office/drawing/2014/main" id="{4CEBD82C-038A-08BC-87C3-AFC8E3918CE9}"/>
              </a:ext>
            </a:extLst>
          </p:cNvPr>
          <p:cNvSpPr/>
          <p:nvPr/>
        </p:nvSpPr>
        <p:spPr bwMode="auto">
          <a:xfrm>
            <a:off x="7415213" y="1619782"/>
            <a:ext cx="2717800" cy="245567"/>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36000" tIns="46800" rIns="36000" bIns="46800" numCol="1" spcCol="0" rtlCol="0" fromWordArt="0" anchor="ctr" anchorCtr="0" forceAA="0" compatLnSpc="1">
            <a:prstTxWarp prst="textNoShape">
              <a:avLst/>
            </a:prstTxWarp>
            <a:noAutofit/>
          </a:bodyPr>
          <a:lstStyle/>
          <a:p>
            <a:pPr lvl="0" algn="ctr">
              <a:tabLst>
                <a:tab pos="6400800" algn="r"/>
                <a:tab pos="8636000" algn="r"/>
              </a:tabLst>
              <a:defRPr/>
            </a:pPr>
            <a:r>
              <a:rPr kumimoji="0" lang="el-GR" sz="1200" b="1" i="0" u="none" strike="noStrike" kern="1200" cap="none" spc="0" normalizeH="0" baseline="0" noProof="0" dirty="0">
                <a:ln>
                  <a:noFill/>
                </a:ln>
                <a:solidFill>
                  <a:srgbClr val="000000"/>
                </a:solidFill>
                <a:effectLst/>
                <a:uLnTx/>
                <a:uFillTx/>
                <a:latin typeface="Arial" charset="0"/>
                <a:ea typeface="+mn-ea"/>
                <a:cs typeface="Arial" charset="0"/>
              </a:rPr>
              <a:t>Δ</a:t>
            </a:r>
            <a:r>
              <a:rPr kumimoji="0" lang="de-DE" sz="1200" b="1" i="0" u="none" strike="noStrike" kern="1200" cap="none" spc="0" normalizeH="0" baseline="0" noProof="0" dirty="0">
                <a:ln>
                  <a:noFill/>
                </a:ln>
                <a:solidFill>
                  <a:srgbClr val="000000"/>
                </a:solidFill>
                <a:effectLst/>
                <a:uLnTx/>
                <a:uFillTx/>
                <a:latin typeface="Arial" charset="0"/>
                <a:ea typeface="+mn-ea"/>
                <a:cs typeface="Arial" charset="0"/>
              </a:rPr>
              <a:t> </a:t>
            </a:r>
            <a:r>
              <a:rPr lang="de-DE" sz="1200" dirty="0">
                <a:solidFill>
                  <a:srgbClr val="000000"/>
                </a:solidFill>
              </a:rPr>
              <a:t>„wird steigen“ / „wird sinken“</a:t>
            </a:r>
            <a:endParaRPr kumimoji="0" lang="de-DE" sz="1200" b="1" i="0" u="none" strike="noStrike" kern="1200" cap="none" spc="0" normalizeH="0" baseline="0" noProof="0" dirty="0">
              <a:ln>
                <a:noFill/>
              </a:ln>
              <a:solidFill>
                <a:srgbClr val="000000"/>
              </a:solidFill>
              <a:effectLst/>
              <a:uLnTx/>
              <a:uFillTx/>
              <a:latin typeface="Arial" charset="0"/>
              <a:ea typeface="+mn-ea"/>
              <a:cs typeface="Arial" charset="0"/>
            </a:endParaRPr>
          </a:p>
        </p:txBody>
      </p:sp>
      <p:cxnSp>
        <p:nvCxnSpPr>
          <p:cNvPr id="7" name="Gerader Verbinder 6">
            <a:extLst>
              <a:ext uri="{FF2B5EF4-FFF2-40B4-BE49-F238E27FC236}">
                <a16:creationId xmlns:a16="http://schemas.microsoft.com/office/drawing/2014/main" id="{FF1BBA77-F4D1-231A-514B-341CE5B2563A}"/>
              </a:ext>
            </a:extLst>
          </p:cNvPr>
          <p:cNvCxnSpPr/>
          <p:nvPr/>
        </p:nvCxnSpPr>
        <p:spPr bwMode="auto">
          <a:xfrm>
            <a:off x="191344" y="4221088"/>
            <a:ext cx="720080" cy="0"/>
          </a:xfrm>
          <a:prstGeom prst="line">
            <a:avLst/>
          </a:prstGeom>
          <a:solidFill>
            <a:schemeClr val="bg1"/>
          </a:solidFill>
          <a:ln w="381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7">
            <a:extLst>
              <a:ext uri="{FF2B5EF4-FFF2-40B4-BE49-F238E27FC236}">
                <a16:creationId xmlns:a16="http://schemas.microsoft.com/office/drawing/2014/main" id="{793AFB9D-0261-5658-CB9D-112AEFB49DAE}"/>
              </a:ext>
            </a:extLst>
          </p:cNvPr>
          <p:cNvCxnSpPr/>
          <p:nvPr/>
        </p:nvCxnSpPr>
        <p:spPr bwMode="auto">
          <a:xfrm>
            <a:off x="191344" y="5733256"/>
            <a:ext cx="720080" cy="0"/>
          </a:xfrm>
          <a:prstGeom prst="line">
            <a:avLst/>
          </a:prstGeom>
          <a:solidFill>
            <a:schemeClr val="bg1"/>
          </a:solidFill>
          <a:ln w="381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69387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50FC7-C673-5D5C-1371-176EE4D71527}"/>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FECB273-DD83-8735-7FC8-3D7214CC3DAD}"/>
              </a:ext>
            </a:extLst>
          </p:cNvPr>
          <p:cNvGraphicFramePr>
            <a:graphicFrameLocks/>
          </p:cNvGraphicFramePr>
          <p:nvPr>
            <p:custDataLst>
              <p:tags r:id="rId1"/>
            </p:custDataLst>
            <p:extLst>
              <p:ext uri="{D42A27DB-BD31-4B8C-83A1-F6EECF244321}">
                <p14:modId xmlns:p14="http://schemas.microsoft.com/office/powerpoint/2010/main" val="2430022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7" imgW="500" imgH="501" progId="TCLayout.ActiveDocument.1">
                  <p:embed/>
                </p:oleObj>
              </mc:Choice>
              <mc:Fallback>
                <p:oleObj name="think-cell Folie" r:id="rId37" imgW="500" imgH="501" progId="TCLayout.ActiveDocument.1">
                  <p:embed/>
                  <p:pic>
                    <p:nvPicPr>
                      <p:cNvPr id="5" name="think-cell data - do not delete" hidden="1">
                        <a:extLst>
                          <a:ext uri="{FF2B5EF4-FFF2-40B4-BE49-F238E27FC236}">
                            <a16:creationId xmlns:a16="http://schemas.microsoft.com/office/drawing/2014/main" id="{0FECB273-DD83-8735-7FC8-3D7214CC3DAD}"/>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BA7A8AE-A6DE-4483-632C-8034F97F4FB4}"/>
              </a:ext>
            </a:extLst>
          </p:cNvPr>
          <p:cNvSpPr>
            <a:spLocks noGrp="1"/>
          </p:cNvSpPr>
          <p:nvPr>
            <p:ph type="title"/>
          </p:nvPr>
        </p:nvSpPr>
        <p:spPr/>
        <p:txBody>
          <a:bodyPr vert="horz" rIns="0">
            <a:spAutoFit/>
          </a:bodyPr>
          <a:lstStyle/>
          <a:p>
            <a:r>
              <a:rPr lang="de-DE"/>
              <a:t>Konsumentenperspektive: Kunden sind insbesondere insbesondere für Versandapotheken von Drogeriemärkten sehr offen</a:t>
            </a:r>
          </a:p>
        </p:txBody>
      </p:sp>
      <p:sp>
        <p:nvSpPr>
          <p:cNvPr id="3" name="Fußzeilenplatzhalter 2">
            <a:extLst>
              <a:ext uri="{FF2B5EF4-FFF2-40B4-BE49-F238E27FC236}">
                <a16:creationId xmlns:a16="http://schemas.microsoft.com/office/drawing/2014/main" id="{90728CA4-1283-050F-017C-D0CF119C0F8A}"/>
              </a:ext>
            </a:extLst>
          </p:cNvPr>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tab pos="4762619" algn="ctr"/>
              </a:tabLst>
              <a:defRPr/>
            </a:pPr>
            <a:r>
              <a:rPr kumimoji="0" lang="en-US" sz="800" b="0" i="0" u="none" strike="noStrike" kern="1200" cap="none" spc="0" normalizeH="0" baseline="0" noProof="0">
                <a:ln>
                  <a:noFill/>
                </a:ln>
                <a:solidFill>
                  <a:srgbClr val="000000"/>
                </a:solidFill>
                <a:effectLst/>
                <a:uLnTx/>
                <a:uFillTx/>
                <a:latin typeface="Arial" charset="0"/>
                <a:ea typeface="+mn-ea"/>
                <a:cs typeface="+mn-cs"/>
              </a:rPr>
              <a:t>© 2026 by SEMPORA Consulting GmbH. All rights reserved. Proprietary and confidential.</a:t>
            </a:r>
            <a:endParaRPr kumimoji="0" lang="en-GB" sz="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Inhaltsplatzhalter 3">
            <a:extLst>
              <a:ext uri="{FF2B5EF4-FFF2-40B4-BE49-F238E27FC236}">
                <a16:creationId xmlns:a16="http://schemas.microsoft.com/office/drawing/2014/main" id="{867266D1-7BC9-ACCA-129E-754C00FC6475}"/>
              </a:ext>
            </a:extLst>
          </p:cNvPr>
          <p:cNvSpPr>
            <a:spLocks noGrp="1"/>
          </p:cNvSpPr>
          <p:nvPr>
            <p:ph sz="quarter" idx="11"/>
          </p:nvPr>
        </p:nvSpPr>
        <p:spPr/>
        <p:txBody>
          <a:bodyPr>
            <a:normAutofit/>
          </a:bodyPr>
          <a:lstStyle/>
          <a:p>
            <a:r>
              <a:rPr lang="de-DE" i="0">
                <a:latin typeface="Arial" charset="0"/>
              </a:rPr>
              <a:t>Potentiell neue Player als Apothekenversandhändler</a:t>
            </a:r>
          </a:p>
        </p:txBody>
      </p:sp>
      <p:sp>
        <p:nvSpPr>
          <p:cNvPr id="6" name="Rectangle 6">
            <a:extLst>
              <a:ext uri="{FF2B5EF4-FFF2-40B4-BE49-F238E27FC236}">
                <a16:creationId xmlns:a16="http://schemas.microsoft.com/office/drawing/2014/main" id="{5FF26D89-946A-3964-1338-716D785101E3}"/>
              </a:ext>
            </a:extLst>
          </p:cNvPr>
          <p:cNvSpPr>
            <a:spLocks noChangeArrowheads="1"/>
          </p:cNvSpPr>
          <p:nvPr/>
        </p:nvSpPr>
        <p:spPr bwMode="auto">
          <a:xfrm>
            <a:off x="93787" y="6325229"/>
            <a:ext cx="8064500" cy="23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82800" rIns="0" bIns="0" anchor="b">
            <a:spAutoFit/>
          </a:bodyPr>
          <a:lstStyle/>
          <a:p>
            <a:pPr marL="177800" lvl="0" indent="-177800" defTabSz="741363" eaLnBrk="1" hangingPunct="1">
              <a:tabLst>
                <a:tab pos="5738813" algn="l"/>
              </a:tabLst>
              <a:defRPr/>
            </a:pPr>
            <a:r>
              <a:rPr lang="de-DE" sz="1000" b="0" dirty="0">
                <a:solidFill>
                  <a:srgbClr val="000000"/>
                </a:solidFill>
                <a:latin typeface="Arial" charset="0"/>
                <a:cs typeface="Arial" charset="0"/>
              </a:rPr>
              <a:t>Quelle: SEMPORA OTC- und Apothekenmarktstudie // 1.010 Konsumenten</a:t>
            </a:r>
            <a:endParaRPr kumimoji="0" lang="de-DE" sz="10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 name="Text Box 7">
            <a:extLst>
              <a:ext uri="{FF2B5EF4-FFF2-40B4-BE49-F238E27FC236}">
                <a16:creationId xmlns:a16="http://schemas.microsoft.com/office/drawing/2014/main" id="{6F82FBAA-3708-764A-4A92-1E278B3ED7AD}"/>
              </a:ext>
            </a:extLst>
          </p:cNvPr>
          <p:cNvSpPr txBox="1">
            <a:spLocks noChangeArrowheads="1"/>
          </p:cNvSpPr>
          <p:nvPr/>
        </p:nvSpPr>
        <p:spPr bwMode="auto">
          <a:xfrm>
            <a:off x="1650650" y="1325812"/>
            <a:ext cx="4426300" cy="52540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46800" rIns="36000" bIns="46800">
            <a:spAutoFit/>
          </a:bodyPr>
          <a:lstStyle>
            <a:lvl1pPr eaLnBrk="0" hangingPunct="0">
              <a:lnSpc>
                <a:spcPct val="90000"/>
              </a:lnSpc>
              <a:spcBef>
                <a:spcPct val="80000"/>
              </a:spcBef>
              <a:buClr>
                <a:schemeClr val="tx1"/>
              </a:buClr>
              <a:buChar char="•"/>
              <a:tabLst>
                <a:tab pos="6400800" algn="r"/>
                <a:tab pos="8636000" algn="r"/>
              </a:tabLst>
              <a:defRPr sz="1600">
                <a:solidFill>
                  <a:schemeClr val="tx1"/>
                </a:solidFill>
                <a:latin typeface="Arial" panose="020B0604020202020204" pitchFamily="34" charset="0"/>
              </a:defRPr>
            </a:lvl1pPr>
            <a:lvl2pPr marL="742950" indent="-28575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2pPr>
            <a:lvl3pPr marL="11430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3pPr>
            <a:lvl4pPr marL="16002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4pPr>
            <a:lvl5pPr marL="2057400" indent="-228600" eaLnBrk="0" hangingPunct="0">
              <a:spcBef>
                <a:spcPct val="20000"/>
              </a:spcBef>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tab pos="6400800" algn="r"/>
                <a:tab pos="8636000" algn="r"/>
              </a:tabLst>
              <a:defRPr/>
            </a:pPr>
            <a:r>
              <a:rPr kumimoji="0" lang="de-DE" altLang="de-DE"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a:t>
            </a:r>
            <a:r>
              <a:rPr kumimoji="0" lang="de-DE"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Ich könnte mir vorstellen, </a:t>
            </a:r>
            <a:r>
              <a:rPr kumimoji="0" lang="de-DE"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REZEPTFREIE</a:t>
            </a:r>
            <a:r>
              <a:rPr kumimoji="0" lang="de-DE"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a:t>
            </a:r>
            <a:br>
              <a:rPr kumimoji="0" lang="de-DE"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br>
            <a:r>
              <a:rPr kumimoji="0" lang="de-DE"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Medikamente bei dieser Kette zu bestellen“</a:t>
            </a:r>
          </a:p>
        </p:txBody>
      </p:sp>
      <p:grpSp>
        <p:nvGrpSpPr>
          <p:cNvPr id="10" name="Gruppieren 9">
            <a:extLst>
              <a:ext uri="{FF2B5EF4-FFF2-40B4-BE49-F238E27FC236}">
                <a16:creationId xmlns:a16="http://schemas.microsoft.com/office/drawing/2014/main" id="{A9D86E34-CBC5-AE1E-B5CB-68975C30057A}"/>
              </a:ext>
            </a:extLst>
          </p:cNvPr>
          <p:cNvGrpSpPr/>
          <p:nvPr/>
        </p:nvGrpSpPr>
        <p:grpSpPr>
          <a:xfrm>
            <a:off x="11788310" y="914400"/>
            <a:ext cx="306000" cy="306000"/>
            <a:chOff x="9511800" y="914400"/>
            <a:chExt cx="306000" cy="306000"/>
          </a:xfrm>
        </p:grpSpPr>
        <p:pic>
          <p:nvPicPr>
            <p:cNvPr id="11" name="Picture 11" descr="https://dbperformance.com/wp-content/themes/dbperformance2014/img/shared/consumer-icons.png">
              <a:extLst>
                <a:ext uri="{FF2B5EF4-FFF2-40B4-BE49-F238E27FC236}">
                  <a16:creationId xmlns:a16="http://schemas.microsoft.com/office/drawing/2014/main" id="{3055E499-BD16-AA6C-14F9-B1B514A47578}"/>
                </a:ext>
              </a:extLst>
            </p:cNvPr>
            <p:cNvPicPr>
              <a:picLocks noChangeAspect="1" noChangeArrowheads="1"/>
            </p:cNvPicPr>
            <p:nvPr/>
          </p:nvPicPr>
          <p:blipFill>
            <a:blip r:embed="rId3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50412" y="978848"/>
              <a:ext cx="228779" cy="187860"/>
            </a:xfrm>
            <a:prstGeom prst="rect">
              <a:avLst/>
            </a:prstGeom>
            <a:noFill/>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61D6BCEC-59B7-10AA-D538-6CEDA2DFCF9E}"/>
                </a:ext>
              </a:extLst>
            </p:cNvPr>
            <p:cNvSpPr/>
            <p:nvPr/>
          </p:nvSpPr>
          <p:spPr bwMode="auto">
            <a:xfrm>
              <a:off x="9511800" y="914400"/>
              <a:ext cx="306000" cy="306000"/>
            </a:xfrm>
            <a:prstGeom prst="ellipse">
              <a:avLst/>
            </a:prstGeom>
            <a:noFill/>
            <a:ln w="190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90500" marR="0" lvl="0" indent="-190500" algn="l" defTabSz="914400" rtl="0" eaLnBrk="1" fontAlgn="base" latinLnBrk="0" hangingPunct="1">
                <a:lnSpc>
                  <a:spcPct val="100000"/>
                </a:lnSpc>
                <a:spcBef>
                  <a:spcPct val="0"/>
                </a:spcBef>
                <a:spcAft>
                  <a:spcPct val="0"/>
                </a:spcAft>
                <a:buClrTx/>
                <a:buSzTx/>
                <a:buFontTx/>
                <a:buNone/>
                <a:tabLst>
                  <a:tab pos="6400800" algn="r"/>
                  <a:tab pos="8636000" algn="r"/>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graphicFrame>
        <p:nvGraphicFramePr>
          <p:cNvPr id="9" name="Chart 3">
            <a:extLst>
              <a:ext uri="{FF2B5EF4-FFF2-40B4-BE49-F238E27FC236}">
                <a16:creationId xmlns:a16="http://schemas.microsoft.com/office/drawing/2014/main" id="{6FCBB95E-B9B4-E288-A045-CA223F6A25A4}"/>
              </a:ext>
            </a:extLst>
          </p:cNvPr>
          <p:cNvGraphicFramePr/>
          <p:nvPr>
            <p:custDataLst>
              <p:tags r:id="rId2"/>
            </p:custDataLst>
            <p:extLst>
              <p:ext uri="{D42A27DB-BD31-4B8C-83A1-F6EECF244321}">
                <p14:modId xmlns:p14="http://schemas.microsoft.com/office/powerpoint/2010/main" val="2413121826"/>
              </p:ext>
            </p:extLst>
          </p:nvPr>
        </p:nvGraphicFramePr>
        <p:xfrm>
          <a:off x="1698625" y="1592263"/>
          <a:ext cx="4540250" cy="4695825"/>
        </p:xfrm>
        <a:graphic>
          <a:graphicData uri="http://schemas.openxmlformats.org/drawingml/2006/chart">
            <c:chart xmlns:c="http://schemas.openxmlformats.org/drawingml/2006/chart" xmlns:r="http://schemas.openxmlformats.org/officeDocument/2006/relationships" r:id="rId40"/>
          </a:graphicData>
        </a:graphic>
      </p:graphicFrame>
      <p:sp>
        <p:nvSpPr>
          <p:cNvPr id="53" name="Rechteck 52">
            <a:extLst>
              <a:ext uri="{FF2B5EF4-FFF2-40B4-BE49-F238E27FC236}">
                <a16:creationId xmlns:a16="http://schemas.microsoft.com/office/drawing/2014/main" id="{8D46B7EC-8C08-42ED-CE06-DA982F54339F}"/>
              </a:ext>
            </a:extLst>
          </p:cNvPr>
          <p:cNvSpPr/>
          <p:nvPr>
            <p:custDataLst>
              <p:tags r:id="rId3"/>
            </p:custDataLst>
          </p:nvPr>
        </p:nvSpPr>
        <p:spPr bwMode="gray">
          <a:xfrm>
            <a:off x="5994400" y="2035175"/>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A073D2E9-84DB-4DCA-8D1C-D869320056AD}" type="datetime'''''''''''''1''''''%'''''''''''''''''''''''''''''">
              <a:rPr lang="en-GB" altLang="en-US" sz="1200" smtClean="0">
                <a:solidFill>
                  <a:srgbClr val="FFFFFF"/>
                </a:solidFill>
                <a:effectLst/>
                <a:latin typeface="+mn-lt"/>
                <a:cs typeface="+mn-cs"/>
              </a:rPr>
              <a:pPr algn="ctr" eaLnBrk="0" hangingPunct="0">
                <a:lnSpc>
                  <a:spcPct val="90000"/>
                </a:lnSpc>
              </a:pPr>
              <a:t>1%</a:t>
            </a:fld>
            <a:endParaRPr kumimoji="0" lang="en-GB" sz="1200" b="1" i="0" strike="noStrike" cap="none" normalizeH="0" baseline="0">
              <a:ln>
                <a:noFill/>
              </a:ln>
              <a:solidFill>
                <a:srgbClr val="FFFFFF"/>
              </a:solidFill>
              <a:effectLst/>
              <a:latin typeface="+mn-lt"/>
              <a:cs typeface="+mn-cs"/>
            </a:endParaRPr>
          </a:p>
        </p:txBody>
      </p:sp>
      <p:sp>
        <p:nvSpPr>
          <p:cNvPr id="14" name="Rechteck 13">
            <a:extLst>
              <a:ext uri="{FF2B5EF4-FFF2-40B4-BE49-F238E27FC236}">
                <a16:creationId xmlns:a16="http://schemas.microsoft.com/office/drawing/2014/main" id="{6609242F-6259-F2F2-4A31-377216B93972}"/>
              </a:ext>
            </a:extLst>
          </p:cNvPr>
          <p:cNvSpPr/>
          <p:nvPr>
            <p:custDataLst>
              <p:tags r:id="rId4"/>
            </p:custDataLst>
          </p:nvPr>
        </p:nvSpPr>
        <p:spPr bwMode="auto">
          <a:xfrm>
            <a:off x="757238" y="2011363"/>
            <a:ext cx="906463" cy="2127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6CA9D06E-E40C-49A4-A524-51BB3C917FF4}" type="datetime'''''R''''o''''''''''''''''s''''s''''''m''''''ann'''''''''">
              <a:rPr kumimoji="0" lang="en-GB" altLang="en-US" sz="1400" b="1" i="0" u="none" strike="noStrike" kern="1200" cap="none" spc="0" normalizeH="0" baseline="0" noProof="0" smtClean="0">
                <a:ln>
                  <a:noFill/>
                </a:ln>
                <a:solidFill>
                  <a:srgbClr val="000000"/>
                </a:solidFill>
                <a:effectLst/>
                <a:uLnTx/>
                <a:uFillTx/>
                <a:latin typeface="Arial" panose="020B0604020202020204"/>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Rossmann</a:t>
            </a:fld>
            <a:endParaRPr kumimoji="0" lang="en-GB" sz="1100" b="0" i="0" u="none" strike="noStrike" kern="1200" cap="none" spc="0" normalizeH="0" baseline="0" noProof="0" dirty="0">
              <a:ln>
                <a:noFill/>
              </a:ln>
              <a:solidFill>
                <a:srgbClr val="000000"/>
              </a:solidFill>
              <a:effectLst/>
              <a:uLnTx/>
              <a:uFillTx/>
              <a:latin typeface="Arial" panose="020B0604020202020204"/>
              <a:ea typeface="+mn-ea"/>
              <a:cs typeface="Arial" charset="0"/>
            </a:endParaRPr>
          </a:p>
        </p:txBody>
      </p:sp>
      <p:sp>
        <p:nvSpPr>
          <p:cNvPr id="31" name="Rechteck 30">
            <a:extLst>
              <a:ext uri="{FF2B5EF4-FFF2-40B4-BE49-F238E27FC236}">
                <a16:creationId xmlns:a16="http://schemas.microsoft.com/office/drawing/2014/main" id="{2A7FCAEC-2DDC-10BF-0930-4EED192B9F6C}"/>
              </a:ext>
            </a:extLst>
          </p:cNvPr>
          <p:cNvSpPr/>
          <p:nvPr>
            <p:custDataLst>
              <p:tags r:id="rId5"/>
            </p:custDataLst>
          </p:nvPr>
        </p:nvSpPr>
        <p:spPr bwMode="gray">
          <a:xfrm>
            <a:off x="5959475" y="2555875"/>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8BE04ED1-BF0D-4788-8BC3-9EB720A71564}" type="datetime'''''''''''''3''''''%'''''''''''''''''''''''">
              <a:rPr lang="en-GB" altLang="en-US" sz="1200" smtClean="0">
                <a:solidFill>
                  <a:srgbClr val="FFFFFF"/>
                </a:solidFill>
                <a:effectLst/>
                <a:latin typeface="+mn-lt"/>
                <a:cs typeface="+mn-cs"/>
              </a:rPr>
              <a:pPr algn="ctr" eaLnBrk="0" hangingPunct="0">
                <a:lnSpc>
                  <a:spcPct val="90000"/>
                </a:lnSpc>
              </a:pPr>
              <a:t>3%</a:t>
            </a:fld>
            <a:endParaRPr kumimoji="0" lang="en-GB" sz="1200" b="1" i="0" strike="noStrike" cap="none" normalizeH="0" baseline="0" dirty="0">
              <a:ln>
                <a:noFill/>
              </a:ln>
              <a:solidFill>
                <a:srgbClr val="FFFFFF"/>
              </a:solidFill>
              <a:effectLst/>
              <a:latin typeface="+mn-lt"/>
              <a:cs typeface="+mn-cs"/>
            </a:endParaRPr>
          </a:p>
        </p:txBody>
      </p:sp>
      <p:sp>
        <p:nvSpPr>
          <p:cNvPr id="15" name="Rechteck 14">
            <a:extLst>
              <a:ext uri="{FF2B5EF4-FFF2-40B4-BE49-F238E27FC236}">
                <a16:creationId xmlns:a16="http://schemas.microsoft.com/office/drawing/2014/main" id="{F44DB82D-88B9-195A-ED46-F68559C30277}"/>
              </a:ext>
            </a:extLst>
          </p:cNvPr>
          <p:cNvSpPr/>
          <p:nvPr>
            <p:custDataLst>
              <p:tags r:id="rId6"/>
            </p:custDataLst>
          </p:nvPr>
        </p:nvSpPr>
        <p:spPr bwMode="auto">
          <a:xfrm>
            <a:off x="757238" y="2532063"/>
            <a:ext cx="522288" cy="2127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AF51DF8-B3D1-4694-A0EE-39746D8FA086}" type="datetime'''''M''''''''''ü''''''''''l''''''''''''l''''''''''e''''''r'">
              <a:rPr kumimoji="0" lang="en-GB" altLang="en-US" sz="1400" b="1" i="0" u="none" strike="noStrike" kern="1200" cap="none" spc="0" normalizeH="0" baseline="0" noProof="0" smtClean="0">
                <a:ln>
                  <a:noFill/>
                </a:ln>
                <a:solidFill>
                  <a:srgbClr val="000000"/>
                </a:solidFill>
                <a:effectLst/>
                <a:uLnTx/>
                <a:uFillTx/>
                <a:latin typeface="Arial" panose="020B0604020202020204"/>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Müller</a:t>
            </a:fld>
            <a:endParaRPr kumimoji="0" lang="en-GB" sz="1400" b="1" i="0" u="none" strike="noStrike" kern="1200" cap="none" spc="0" normalizeH="0" baseline="0" noProof="0" dirty="0">
              <a:ln>
                <a:noFill/>
              </a:ln>
              <a:solidFill>
                <a:srgbClr val="000000"/>
              </a:solidFill>
              <a:effectLst/>
              <a:uLnTx/>
              <a:uFillTx/>
              <a:latin typeface="Arial" panose="020B0604020202020204"/>
              <a:ea typeface="+mn-ea"/>
              <a:cs typeface="Arial" charset="0"/>
            </a:endParaRPr>
          </a:p>
        </p:txBody>
      </p:sp>
      <p:sp>
        <p:nvSpPr>
          <p:cNvPr id="74" name="Rechteck 73">
            <a:extLst>
              <a:ext uri="{FF2B5EF4-FFF2-40B4-BE49-F238E27FC236}">
                <a16:creationId xmlns:a16="http://schemas.microsoft.com/office/drawing/2014/main" id="{09B7169D-843A-810C-A759-76193EB8D2D9}"/>
              </a:ext>
            </a:extLst>
          </p:cNvPr>
          <p:cNvSpPr/>
          <p:nvPr>
            <p:custDataLst>
              <p:tags r:id="rId7"/>
            </p:custDataLst>
          </p:nvPr>
        </p:nvSpPr>
        <p:spPr bwMode="gray">
          <a:xfrm>
            <a:off x="5980113" y="3076575"/>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D58897E5-CA62-4A6C-AD11-27F5B0E86703}" type="datetime'''''''''2''''''%'''''''''''''''''''''''''''''''''''">
              <a:rPr lang="en-GB" altLang="en-US" sz="1200" smtClean="0">
                <a:solidFill>
                  <a:srgbClr val="FFFFFF"/>
                </a:solidFill>
                <a:effectLst/>
                <a:latin typeface="+mn-lt"/>
                <a:cs typeface="+mn-cs"/>
              </a:rPr>
              <a:pPr algn="ctr" eaLnBrk="0" hangingPunct="0">
                <a:lnSpc>
                  <a:spcPct val="90000"/>
                </a:lnSpc>
              </a:pPr>
              <a:t>2%</a:t>
            </a:fld>
            <a:endParaRPr kumimoji="0" lang="en-GB" sz="1200" b="1" i="0" strike="noStrike" cap="none" normalizeH="0" baseline="0">
              <a:ln>
                <a:noFill/>
              </a:ln>
              <a:solidFill>
                <a:srgbClr val="FFFFFF"/>
              </a:solidFill>
              <a:effectLst/>
              <a:latin typeface="+mn-lt"/>
              <a:cs typeface="+mn-cs"/>
            </a:endParaRPr>
          </a:p>
        </p:txBody>
      </p:sp>
      <p:sp>
        <p:nvSpPr>
          <p:cNvPr id="18" name="Rechteck 17">
            <a:extLst>
              <a:ext uri="{FF2B5EF4-FFF2-40B4-BE49-F238E27FC236}">
                <a16:creationId xmlns:a16="http://schemas.microsoft.com/office/drawing/2014/main" id="{89B28F32-C12B-5CAB-0657-28D9E82CDEA0}"/>
              </a:ext>
            </a:extLst>
          </p:cNvPr>
          <p:cNvSpPr/>
          <p:nvPr>
            <p:custDataLst>
              <p:tags r:id="rId8"/>
            </p:custDataLst>
          </p:nvPr>
        </p:nvSpPr>
        <p:spPr bwMode="auto">
          <a:xfrm>
            <a:off x="757238" y="3052763"/>
            <a:ext cx="534988" cy="2127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eaLnBrk="0" hangingPunct="0">
              <a:defRPr/>
            </a:pPr>
            <a:fld id="{D79633B3-9CF8-4F80-8234-39547FE1B900}" type="datetime'''''''''''''''R''''''''''E''''''''''''W''''''''''''E'''''''">
              <a:rPr lang="en-GB" altLang="en-US" sz="1400" b="1" smtClean="0">
                <a:solidFill>
                  <a:srgbClr val="000000"/>
                </a:solidFill>
                <a:latin typeface="+mn-lt"/>
                <a:cs typeface="+mn-cs"/>
              </a:rPr>
              <a:pPr lvl="0" eaLnBrk="0" hangingPunct="0">
                <a:defRPr/>
              </a:pPr>
              <a:t>REWE</a:t>
            </a:fld>
            <a:endParaRPr kumimoji="0" lang="en-GB" sz="1400" b="1" i="0" strike="noStrike" kern="1200" cap="none" spc="0" normalizeH="0" baseline="0" noProof="0">
              <a:ln>
                <a:noFill/>
              </a:ln>
              <a:solidFill>
                <a:srgbClr val="000000"/>
              </a:solidFill>
              <a:effectLst/>
              <a:uLnTx/>
              <a:uFillTx/>
              <a:latin typeface="+mn-lt"/>
              <a:cs typeface="+mn-cs"/>
            </a:endParaRPr>
          </a:p>
        </p:txBody>
      </p:sp>
      <p:sp>
        <p:nvSpPr>
          <p:cNvPr id="85" name="Rechteck 84">
            <a:extLst>
              <a:ext uri="{FF2B5EF4-FFF2-40B4-BE49-F238E27FC236}">
                <a16:creationId xmlns:a16="http://schemas.microsoft.com/office/drawing/2014/main" id="{D55386B6-1295-C77B-75CE-6D268146F8C7}"/>
              </a:ext>
            </a:extLst>
          </p:cNvPr>
          <p:cNvSpPr/>
          <p:nvPr>
            <p:custDataLst>
              <p:tags r:id="rId9"/>
            </p:custDataLst>
          </p:nvPr>
        </p:nvSpPr>
        <p:spPr bwMode="gray">
          <a:xfrm>
            <a:off x="5967413" y="3595688"/>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30907154-E482-42D0-BC54-17D91A900F6E}" type="datetime'''''''''''3''''%'">
              <a:rPr lang="en-GB" altLang="en-US" sz="1200" smtClean="0">
                <a:solidFill>
                  <a:srgbClr val="FFFFFF"/>
                </a:solidFill>
                <a:effectLst/>
                <a:latin typeface="+mn-lt"/>
                <a:cs typeface="+mn-cs"/>
              </a:rPr>
              <a:pPr algn="ctr" eaLnBrk="0" hangingPunct="0">
                <a:lnSpc>
                  <a:spcPct val="90000"/>
                </a:lnSpc>
              </a:pPr>
              <a:t>3%</a:t>
            </a:fld>
            <a:endParaRPr kumimoji="0" lang="en-GB" sz="1200" b="1" i="0" strike="noStrike" cap="none" normalizeH="0" baseline="0">
              <a:ln>
                <a:noFill/>
              </a:ln>
              <a:solidFill>
                <a:srgbClr val="FFFFFF"/>
              </a:solidFill>
              <a:effectLst/>
              <a:latin typeface="+mn-lt"/>
              <a:cs typeface="+mn-cs"/>
            </a:endParaRPr>
          </a:p>
        </p:txBody>
      </p:sp>
      <p:sp>
        <p:nvSpPr>
          <p:cNvPr id="22" name="Rechteck 21">
            <a:extLst>
              <a:ext uri="{FF2B5EF4-FFF2-40B4-BE49-F238E27FC236}">
                <a16:creationId xmlns:a16="http://schemas.microsoft.com/office/drawing/2014/main" id="{D16377EF-8B5A-6825-1EEF-7E1ACBAB7303}"/>
              </a:ext>
            </a:extLst>
          </p:cNvPr>
          <p:cNvSpPr/>
          <p:nvPr>
            <p:custDataLst>
              <p:tags r:id="rId10"/>
            </p:custDataLst>
          </p:nvPr>
        </p:nvSpPr>
        <p:spPr bwMode="auto">
          <a:xfrm>
            <a:off x="757238" y="3571875"/>
            <a:ext cx="414338" cy="2127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eaLnBrk="0" hangingPunct="0">
              <a:defRPr/>
            </a:pPr>
            <a:fld id="{637EC6E0-0B06-4837-A56A-95FC7DC10C6F}" type="datetime'''''''''''''''''A''''L''''''''''''DI'''''''''''''''''''''">
              <a:rPr lang="en-GB" altLang="en-US" sz="1400" b="1" smtClean="0">
                <a:solidFill>
                  <a:srgbClr val="000000"/>
                </a:solidFill>
                <a:latin typeface="+mn-lt"/>
                <a:cs typeface="+mn-cs"/>
              </a:rPr>
              <a:pPr lvl="0" eaLnBrk="0" hangingPunct="0">
                <a:defRPr/>
              </a:pPr>
              <a:t>ALDI</a:t>
            </a:fld>
            <a:endParaRPr kumimoji="0" lang="en-GB" sz="1400" b="1" i="0" strike="noStrike" kern="1200" cap="none" spc="0" normalizeH="0" baseline="0" noProof="0">
              <a:ln>
                <a:noFill/>
              </a:ln>
              <a:solidFill>
                <a:srgbClr val="000000"/>
              </a:solidFill>
              <a:effectLst/>
              <a:uLnTx/>
              <a:uFillTx/>
              <a:latin typeface="+mn-lt"/>
              <a:cs typeface="+mn-cs"/>
            </a:endParaRPr>
          </a:p>
        </p:txBody>
      </p:sp>
      <p:sp>
        <p:nvSpPr>
          <p:cNvPr id="96" name="Rechteck 95">
            <a:extLst>
              <a:ext uri="{FF2B5EF4-FFF2-40B4-BE49-F238E27FC236}">
                <a16:creationId xmlns:a16="http://schemas.microsoft.com/office/drawing/2014/main" id="{27A50536-B343-6A9A-E150-584837228084}"/>
              </a:ext>
            </a:extLst>
          </p:cNvPr>
          <p:cNvSpPr/>
          <p:nvPr>
            <p:custDataLst>
              <p:tags r:id="rId11"/>
            </p:custDataLst>
          </p:nvPr>
        </p:nvSpPr>
        <p:spPr bwMode="gray">
          <a:xfrm>
            <a:off x="5976938" y="4116388"/>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3A909C57-E84F-48A4-AC03-EFB8E8572999}" type="datetime'''''''''''2''''''''''''''''''''''''''''%'''''''">
              <a:rPr lang="en-GB" altLang="en-US" sz="1200" smtClean="0">
                <a:solidFill>
                  <a:srgbClr val="FFFFFF"/>
                </a:solidFill>
                <a:effectLst/>
                <a:latin typeface="+mn-lt"/>
                <a:cs typeface="+mn-cs"/>
              </a:rPr>
              <a:pPr algn="ctr" eaLnBrk="0" hangingPunct="0">
                <a:lnSpc>
                  <a:spcPct val="90000"/>
                </a:lnSpc>
              </a:pPr>
              <a:t>2%</a:t>
            </a:fld>
            <a:endParaRPr kumimoji="0" lang="en-GB" sz="1200" b="1" i="0" strike="noStrike" cap="none" normalizeH="0" baseline="0">
              <a:ln>
                <a:noFill/>
              </a:ln>
              <a:solidFill>
                <a:srgbClr val="FFFFFF"/>
              </a:solidFill>
              <a:effectLst/>
              <a:latin typeface="+mn-lt"/>
              <a:cs typeface="+mn-cs"/>
            </a:endParaRPr>
          </a:p>
        </p:txBody>
      </p:sp>
      <p:sp>
        <p:nvSpPr>
          <p:cNvPr id="42" name="Rechteck 41">
            <a:extLst>
              <a:ext uri="{FF2B5EF4-FFF2-40B4-BE49-F238E27FC236}">
                <a16:creationId xmlns:a16="http://schemas.microsoft.com/office/drawing/2014/main" id="{8A3FBF65-9778-34FF-F0E8-A53C1AA312CC}"/>
              </a:ext>
            </a:extLst>
          </p:cNvPr>
          <p:cNvSpPr/>
          <p:nvPr>
            <p:custDataLst>
              <p:tags r:id="rId12"/>
            </p:custDataLst>
          </p:nvPr>
        </p:nvSpPr>
        <p:spPr bwMode="auto">
          <a:xfrm>
            <a:off x="757238" y="4092575"/>
            <a:ext cx="623888" cy="2127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eaLnBrk="0" hangingPunct="0">
              <a:defRPr/>
            </a:pPr>
            <a:fld id="{71791AB9-CBC3-4CF9-BA89-ABC2B1DA20CA}" type="datetime'''''E''''''''''''D''''''''''''E''''K''A'''''''''">
              <a:rPr lang="en-GB" altLang="en-US" sz="1400" b="1" smtClean="0">
                <a:solidFill>
                  <a:srgbClr val="000000"/>
                </a:solidFill>
                <a:latin typeface="+mn-lt"/>
                <a:cs typeface="+mn-cs"/>
              </a:rPr>
              <a:pPr lvl="0" eaLnBrk="0" hangingPunct="0">
                <a:defRPr/>
              </a:pPr>
              <a:t>EDEKA</a:t>
            </a:fld>
            <a:endParaRPr kumimoji="0" lang="en-GB" sz="1400" b="1" i="0" strike="noStrike" kern="1200" cap="none" spc="0" normalizeH="0" baseline="0" noProof="0" dirty="0">
              <a:ln>
                <a:noFill/>
              </a:ln>
              <a:solidFill>
                <a:srgbClr val="000000"/>
              </a:solidFill>
              <a:effectLst/>
              <a:uLnTx/>
              <a:uFillTx/>
              <a:latin typeface="+mn-lt"/>
              <a:cs typeface="+mn-cs"/>
            </a:endParaRPr>
          </a:p>
        </p:txBody>
      </p:sp>
      <p:sp>
        <p:nvSpPr>
          <p:cNvPr id="107" name="Rechteck 106">
            <a:extLst>
              <a:ext uri="{FF2B5EF4-FFF2-40B4-BE49-F238E27FC236}">
                <a16:creationId xmlns:a16="http://schemas.microsoft.com/office/drawing/2014/main" id="{070510FF-0B49-3FDF-8B4F-9B957D02AE0B}"/>
              </a:ext>
            </a:extLst>
          </p:cNvPr>
          <p:cNvSpPr/>
          <p:nvPr>
            <p:custDataLst>
              <p:tags r:id="rId13"/>
            </p:custDataLst>
          </p:nvPr>
        </p:nvSpPr>
        <p:spPr bwMode="gray">
          <a:xfrm>
            <a:off x="5965825" y="4637088"/>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3084D69D-1516-40C3-A380-07F47510F771}" type="datetime'3''''''''%'''''''''">
              <a:rPr lang="en-GB" altLang="en-US" sz="1200" smtClean="0">
                <a:solidFill>
                  <a:srgbClr val="FFFFFF"/>
                </a:solidFill>
                <a:effectLst/>
                <a:latin typeface="+mn-lt"/>
                <a:cs typeface="+mn-cs"/>
              </a:rPr>
              <a:pPr algn="ctr" eaLnBrk="0" hangingPunct="0">
                <a:lnSpc>
                  <a:spcPct val="90000"/>
                </a:lnSpc>
              </a:pPr>
              <a:t>3%</a:t>
            </a:fld>
            <a:endParaRPr kumimoji="0" lang="en-GB" sz="1200" b="1" i="0" strike="noStrike" cap="none" normalizeH="0" baseline="0">
              <a:ln>
                <a:noFill/>
              </a:ln>
              <a:solidFill>
                <a:srgbClr val="FFFFFF"/>
              </a:solidFill>
              <a:effectLst/>
              <a:latin typeface="+mn-lt"/>
              <a:cs typeface="+mn-cs"/>
            </a:endParaRPr>
          </a:p>
        </p:txBody>
      </p:sp>
      <p:sp>
        <p:nvSpPr>
          <p:cNvPr id="28" name="Rechteck 27">
            <a:extLst>
              <a:ext uri="{FF2B5EF4-FFF2-40B4-BE49-F238E27FC236}">
                <a16:creationId xmlns:a16="http://schemas.microsoft.com/office/drawing/2014/main" id="{31EEA6B1-35D8-D3E7-1CF3-FB83FE87A525}"/>
              </a:ext>
            </a:extLst>
          </p:cNvPr>
          <p:cNvSpPr/>
          <p:nvPr>
            <p:custDataLst>
              <p:tags r:id="rId14"/>
            </p:custDataLst>
          </p:nvPr>
        </p:nvSpPr>
        <p:spPr bwMode="auto">
          <a:xfrm>
            <a:off x="757238" y="4613275"/>
            <a:ext cx="393700" cy="2127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eaLnBrk="0" hangingPunct="0">
              <a:defRPr/>
            </a:pPr>
            <a:fld id="{886B0C60-326B-43AE-8A29-4634E470B418}" type="datetime'''''''''''''''L''''''I''''D''''''''''''L'''''''''''''">
              <a:rPr lang="en-GB" altLang="en-US" sz="1400" b="1" smtClean="0">
                <a:solidFill>
                  <a:srgbClr val="000000"/>
                </a:solidFill>
                <a:latin typeface="+mn-lt"/>
                <a:cs typeface="+mn-cs"/>
              </a:rPr>
              <a:pPr lvl="0" eaLnBrk="0" hangingPunct="0">
                <a:defRPr/>
              </a:pPr>
              <a:t>LIDL</a:t>
            </a:fld>
            <a:endParaRPr kumimoji="0" lang="en-GB" sz="1400" b="1" i="0" strike="noStrike" kern="1200" cap="none" spc="0" normalizeH="0" baseline="0" noProof="0" dirty="0">
              <a:ln>
                <a:noFill/>
              </a:ln>
              <a:solidFill>
                <a:srgbClr val="000000"/>
              </a:solidFill>
              <a:effectLst/>
              <a:uLnTx/>
              <a:uFillTx/>
              <a:latin typeface="+mn-lt"/>
              <a:cs typeface="+mn-cs"/>
            </a:endParaRPr>
          </a:p>
        </p:txBody>
      </p:sp>
      <p:sp>
        <p:nvSpPr>
          <p:cNvPr id="118" name="Rechteck 117">
            <a:extLst>
              <a:ext uri="{FF2B5EF4-FFF2-40B4-BE49-F238E27FC236}">
                <a16:creationId xmlns:a16="http://schemas.microsoft.com/office/drawing/2014/main" id="{C7795E73-A49E-19DA-BE79-6C48013827F1}"/>
              </a:ext>
            </a:extLst>
          </p:cNvPr>
          <p:cNvSpPr/>
          <p:nvPr>
            <p:custDataLst>
              <p:tags r:id="rId15"/>
            </p:custDataLst>
          </p:nvPr>
        </p:nvSpPr>
        <p:spPr bwMode="gray">
          <a:xfrm>
            <a:off x="5983288" y="5157788"/>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799381C1-5BD7-47A4-A684-182F192C97F5}" type="datetime'2''''%'''''''''''''''''''''''''''''''''''''''''''''''">
              <a:rPr lang="en-GB" altLang="en-US" sz="1200" smtClean="0">
                <a:solidFill>
                  <a:srgbClr val="FFFFFF"/>
                </a:solidFill>
                <a:effectLst/>
                <a:latin typeface="+mn-lt"/>
                <a:cs typeface="+mn-cs"/>
              </a:rPr>
              <a:pPr algn="ctr" eaLnBrk="0" hangingPunct="0">
                <a:lnSpc>
                  <a:spcPct val="90000"/>
                </a:lnSpc>
              </a:pPr>
              <a:t>2%</a:t>
            </a:fld>
            <a:endParaRPr kumimoji="0" lang="en-GB" sz="1200" b="1" i="0" strike="noStrike" cap="none" normalizeH="0" baseline="0">
              <a:ln>
                <a:noFill/>
              </a:ln>
              <a:solidFill>
                <a:srgbClr val="FFFFFF"/>
              </a:solidFill>
              <a:effectLst/>
              <a:latin typeface="+mn-lt"/>
              <a:cs typeface="+mn-cs"/>
            </a:endParaRPr>
          </a:p>
        </p:txBody>
      </p:sp>
      <p:sp>
        <p:nvSpPr>
          <p:cNvPr id="29" name="Rechteck 28">
            <a:extLst>
              <a:ext uri="{FF2B5EF4-FFF2-40B4-BE49-F238E27FC236}">
                <a16:creationId xmlns:a16="http://schemas.microsoft.com/office/drawing/2014/main" id="{1A98615F-FF20-7DE4-03CB-BECB8CFB0156}"/>
              </a:ext>
            </a:extLst>
          </p:cNvPr>
          <p:cNvSpPr/>
          <p:nvPr>
            <p:custDataLst>
              <p:tags r:id="rId16"/>
            </p:custDataLst>
          </p:nvPr>
        </p:nvSpPr>
        <p:spPr bwMode="auto">
          <a:xfrm>
            <a:off x="757238" y="5133975"/>
            <a:ext cx="757238" cy="2127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7B16537-6257-4FFB-A9A0-CAC9B2C91A32}" type="datetime'K''''''''a''''''''u''''''''f''''''la''''''''n''''''d'''''''">
              <a:rPr kumimoji="0" lang="en-GB" altLang="en-US" sz="1400" b="1" i="0" u="none" strike="noStrike" kern="1200" cap="none" spc="0" normalizeH="0" baseline="0" noProof="0" smtClean="0">
                <a:ln>
                  <a:noFill/>
                </a:ln>
                <a:solidFill>
                  <a:srgbClr val="000000"/>
                </a:solidFill>
                <a:effectLst/>
                <a:uLnTx/>
                <a:uFillTx/>
                <a:latin typeface="Arial" panose="020B0604020202020204"/>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Kaufland</a:t>
            </a:fld>
            <a:endParaRPr kumimoji="0" lang="en-GB" sz="1400" b="1" i="0" u="none" strike="noStrike" kern="1200" cap="none" spc="0" normalizeH="0" baseline="0" noProof="0">
              <a:ln>
                <a:noFill/>
              </a:ln>
              <a:solidFill>
                <a:srgbClr val="000000"/>
              </a:solidFill>
              <a:effectLst/>
              <a:uLnTx/>
              <a:uFillTx/>
              <a:latin typeface="Arial" panose="020B0604020202020204"/>
              <a:ea typeface="+mn-ea"/>
              <a:cs typeface="Arial" charset="0"/>
            </a:endParaRPr>
          </a:p>
        </p:txBody>
      </p:sp>
      <p:sp>
        <p:nvSpPr>
          <p:cNvPr id="35" name="Rechteck 34">
            <a:extLst>
              <a:ext uri="{FF2B5EF4-FFF2-40B4-BE49-F238E27FC236}">
                <a16:creationId xmlns:a16="http://schemas.microsoft.com/office/drawing/2014/main" id="{670E04BB-A4D7-11BA-86BE-C021C80686C4}"/>
              </a:ext>
            </a:extLst>
          </p:cNvPr>
          <p:cNvSpPr/>
          <p:nvPr>
            <p:custDataLst>
              <p:tags r:id="rId17"/>
            </p:custDataLst>
          </p:nvPr>
        </p:nvSpPr>
        <p:spPr bwMode="gray">
          <a:xfrm>
            <a:off x="5959475" y="5676900"/>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5C5131EE-2899-4F0D-AAD9-68F82E418CDB}" type="datetime'3''''''''''''''%'''''''">
              <a:rPr lang="en-GB" altLang="en-US" sz="1200" smtClean="0">
                <a:solidFill>
                  <a:srgbClr val="FFFFFF"/>
                </a:solidFill>
                <a:effectLst/>
                <a:latin typeface="+mn-lt"/>
                <a:cs typeface="+mn-cs"/>
              </a:rPr>
              <a:pPr algn="ctr" eaLnBrk="0" hangingPunct="0">
                <a:lnSpc>
                  <a:spcPct val="90000"/>
                </a:lnSpc>
              </a:pPr>
              <a:t>3%</a:t>
            </a:fld>
            <a:endParaRPr kumimoji="0" lang="en-GB" sz="1200" b="1" i="0" strike="noStrike" cap="none" normalizeH="0" baseline="0" dirty="0">
              <a:ln>
                <a:noFill/>
              </a:ln>
              <a:solidFill>
                <a:srgbClr val="FFFFFF"/>
              </a:solidFill>
              <a:effectLst/>
              <a:latin typeface="+mn-lt"/>
              <a:cs typeface="+mn-cs"/>
            </a:endParaRPr>
          </a:p>
        </p:txBody>
      </p:sp>
      <p:sp>
        <p:nvSpPr>
          <p:cNvPr id="30" name="Rechteck 29">
            <a:extLst>
              <a:ext uri="{FF2B5EF4-FFF2-40B4-BE49-F238E27FC236}">
                <a16:creationId xmlns:a16="http://schemas.microsoft.com/office/drawing/2014/main" id="{B9227806-DBFC-E946-67C5-F20100E47C7A}"/>
              </a:ext>
            </a:extLst>
          </p:cNvPr>
          <p:cNvSpPr/>
          <p:nvPr>
            <p:custDataLst>
              <p:tags r:id="rId18"/>
            </p:custDataLst>
          </p:nvPr>
        </p:nvSpPr>
        <p:spPr bwMode="auto">
          <a:xfrm>
            <a:off x="757238" y="5653088"/>
            <a:ext cx="566738" cy="2127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7999FC39-5A8A-4FB1-ABFD-5EA6B0334D24}" type="datetime'''T''''''''''''''''ch''''''''i''''''''''b''''''''''''o'''''''">
              <a:rPr kumimoji="0" lang="en-GB" altLang="en-US" sz="1400" b="1" i="0" u="none" strike="noStrike" kern="1200" cap="none" spc="0" normalizeH="0" baseline="0" noProof="0" smtClean="0">
                <a:ln>
                  <a:noFill/>
                </a:ln>
                <a:solidFill>
                  <a:srgbClr val="000000"/>
                </a:solidFill>
                <a:effectLst/>
                <a:uLnTx/>
                <a:uFillTx/>
                <a:latin typeface="Arial" panose="020B0604020202020204"/>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Tchibo</a:t>
            </a:fld>
            <a:endParaRPr kumimoji="0" lang="en-GB" sz="1400" b="1" i="0" u="none" strike="noStrike" kern="1200" cap="none" spc="0" normalizeH="0" baseline="0" noProof="0">
              <a:ln>
                <a:noFill/>
              </a:ln>
              <a:solidFill>
                <a:srgbClr val="000000"/>
              </a:solidFill>
              <a:effectLst/>
              <a:uLnTx/>
              <a:uFillTx/>
              <a:latin typeface="Arial" panose="020B0604020202020204"/>
              <a:ea typeface="+mn-ea"/>
              <a:cs typeface="Arial" charset="0"/>
            </a:endParaRPr>
          </a:p>
        </p:txBody>
      </p:sp>
      <p:sp>
        <p:nvSpPr>
          <p:cNvPr id="16" name="Rechteck 15">
            <a:extLst>
              <a:ext uri="{FF2B5EF4-FFF2-40B4-BE49-F238E27FC236}">
                <a16:creationId xmlns:a16="http://schemas.microsoft.com/office/drawing/2014/main" id="{EE63333E-2DD7-910C-C660-E1E8FDD89731}"/>
              </a:ext>
            </a:extLst>
          </p:cNvPr>
          <p:cNvSpPr/>
          <p:nvPr>
            <p:custDataLst>
              <p:tags r:id="rId19"/>
            </p:custDataLst>
          </p:nvPr>
        </p:nvSpPr>
        <p:spPr bwMode="auto">
          <a:xfrm>
            <a:off x="3563938" y="6076950"/>
            <a:ext cx="179388" cy="133350"/>
          </a:xfrm>
          <a:prstGeom prst="rect">
            <a:avLst/>
          </a:prstGeom>
          <a:solidFill>
            <a:srgbClr val="364D6E"/>
          </a:solidFill>
          <a:ln w="19050" cap="flat" cmpd="sng" algn="ctr">
            <a:solidFill>
              <a:srgbClr val="FFFFFF"/>
            </a:solidFill>
            <a:prstDash val="solid"/>
            <a:round/>
            <a:headEnd type="none" w="med" len="med"/>
            <a:tailEnd type="none" w="med" len="med"/>
          </a:ln>
          <a:effectLst/>
        </p:spPr>
        <p:txBody>
          <a:bodyPr rot="0" spcFirstLastPara="0" vertOverflow="overflow" horzOverflow="overflow" vert="horz" wrap="square" lIns="36000" tIns="46800" rIns="36000" bIns="468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de-DE" sz="1200" b="1" i="0" u="none" strike="noStrike" kern="1200" cap="none" spc="0" normalizeH="0" baseline="0" noProof="0">
              <a:ln>
                <a:noFill/>
              </a:ln>
              <a:solidFill>
                <a:srgbClr val="2C375C"/>
              </a:solidFill>
              <a:effectLst/>
              <a:uLnTx/>
              <a:uFillTx/>
              <a:latin typeface="Arial" charset="0"/>
              <a:ea typeface="+mn-ea"/>
              <a:cs typeface="Arial" charset="0"/>
            </a:endParaRPr>
          </a:p>
        </p:txBody>
      </p:sp>
      <p:sp>
        <p:nvSpPr>
          <p:cNvPr id="19" name="Rechteck 18">
            <a:extLst>
              <a:ext uri="{FF2B5EF4-FFF2-40B4-BE49-F238E27FC236}">
                <a16:creationId xmlns:a16="http://schemas.microsoft.com/office/drawing/2014/main" id="{C0CD594D-8CE9-ABE6-CDD0-6D91BDC5CAA0}"/>
              </a:ext>
            </a:extLst>
          </p:cNvPr>
          <p:cNvSpPr/>
          <p:nvPr>
            <p:custDataLst>
              <p:tags r:id="rId20"/>
            </p:custDataLst>
          </p:nvPr>
        </p:nvSpPr>
        <p:spPr bwMode="auto">
          <a:xfrm>
            <a:off x="6127750" y="6076950"/>
            <a:ext cx="179388" cy="133350"/>
          </a:xfrm>
          <a:prstGeom prst="rect">
            <a:avLst/>
          </a:prstGeom>
          <a:solidFill>
            <a:srgbClr val="D6D7D9"/>
          </a:solidFill>
          <a:ln w="19050" cap="flat" cmpd="sng" algn="ctr">
            <a:solidFill>
              <a:srgbClr val="FFFFFF"/>
            </a:solidFill>
            <a:prstDash val="solid"/>
            <a:round/>
            <a:headEnd type="none" w="med" len="med"/>
            <a:tailEnd type="none" w="med" len="med"/>
          </a:ln>
          <a:effectLst/>
        </p:spPr>
        <p:txBody>
          <a:bodyPr rot="0" spcFirstLastPara="0" vertOverflow="overflow" horzOverflow="overflow" vert="horz" wrap="square" lIns="36000" tIns="46800" rIns="36000" bIns="468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de-DE" sz="1200" b="1" i="0" u="none" strike="noStrike" kern="1200" cap="none" spc="0" normalizeH="0" baseline="0" noProof="0">
              <a:ln>
                <a:noFill/>
              </a:ln>
              <a:solidFill>
                <a:srgbClr val="2C375C"/>
              </a:solidFill>
              <a:effectLst/>
              <a:uLnTx/>
              <a:uFillTx/>
              <a:latin typeface="Arial" charset="0"/>
              <a:ea typeface="+mn-ea"/>
              <a:cs typeface="Arial" charset="0"/>
            </a:endParaRPr>
          </a:p>
        </p:txBody>
      </p:sp>
      <p:sp>
        <p:nvSpPr>
          <p:cNvPr id="17" name="Rechteck 16">
            <a:extLst>
              <a:ext uri="{FF2B5EF4-FFF2-40B4-BE49-F238E27FC236}">
                <a16:creationId xmlns:a16="http://schemas.microsoft.com/office/drawing/2014/main" id="{53FDACC7-2C9C-180A-AE20-C606A0094961}"/>
              </a:ext>
            </a:extLst>
          </p:cNvPr>
          <p:cNvSpPr/>
          <p:nvPr>
            <p:custDataLst>
              <p:tags r:id="rId21"/>
            </p:custDataLst>
          </p:nvPr>
        </p:nvSpPr>
        <p:spPr bwMode="auto">
          <a:xfrm>
            <a:off x="7829550" y="6076950"/>
            <a:ext cx="179388" cy="133350"/>
          </a:xfrm>
          <a:prstGeom prst="rect">
            <a:avLst/>
          </a:prstGeom>
          <a:solidFill>
            <a:srgbClr val="C0C0C0"/>
          </a:solidFill>
          <a:ln w="19050" cap="flat" cmpd="sng" algn="ctr">
            <a:solidFill>
              <a:srgbClr val="FFFFFF"/>
            </a:solidFill>
            <a:prstDash val="solid"/>
            <a:round/>
            <a:headEnd type="none" w="med" len="med"/>
            <a:tailEnd type="none" w="med" len="med"/>
          </a:ln>
          <a:effectLst/>
        </p:spPr>
        <p:txBody>
          <a:bodyPr rot="0" spcFirstLastPara="0" vertOverflow="overflow" horzOverflow="overflow" vert="horz" wrap="square" lIns="36000" tIns="46800" rIns="36000" bIns="468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de-DE" sz="1200" i="0" u="none" strike="noStrike" kern="1200" cap="none" spc="0" normalizeH="0" baseline="0" noProof="0">
              <a:ln>
                <a:noFill/>
              </a:ln>
              <a:solidFill>
                <a:srgbClr val="2C375C"/>
              </a:solidFill>
              <a:effectLst/>
              <a:uLnTx/>
              <a:uFillTx/>
              <a:latin typeface="Arial" charset="0"/>
              <a:ea typeface="+mn-ea"/>
              <a:cs typeface="Arial" charset="0"/>
            </a:endParaRPr>
          </a:p>
        </p:txBody>
      </p:sp>
      <p:sp>
        <p:nvSpPr>
          <p:cNvPr id="20" name="Rechteck 19">
            <a:extLst>
              <a:ext uri="{FF2B5EF4-FFF2-40B4-BE49-F238E27FC236}">
                <a16:creationId xmlns:a16="http://schemas.microsoft.com/office/drawing/2014/main" id="{845C6CAE-232D-137D-91B5-01243EC21597}"/>
              </a:ext>
            </a:extLst>
          </p:cNvPr>
          <p:cNvSpPr/>
          <p:nvPr>
            <p:custDataLst>
              <p:tags r:id="rId22"/>
            </p:custDataLst>
          </p:nvPr>
        </p:nvSpPr>
        <p:spPr bwMode="auto">
          <a:xfrm>
            <a:off x="9229725" y="6076950"/>
            <a:ext cx="179388" cy="133350"/>
          </a:xfrm>
          <a:prstGeom prst="rect">
            <a:avLst/>
          </a:prstGeom>
          <a:solidFill>
            <a:srgbClr val="C3CFE1"/>
          </a:solidFill>
          <a:ln w="19050" cap="flat" cmpd="sng" algn="ctr">
            <a:solidFill>
              <a:srgbClr val="FFFFFF"/>
            </a:solidFill>
            <a:prstDash val="solid"/>
            <a:round/>
            <a:headEnd type="none" w="med" len="med"/>
            <a:tailEnd type="none" w="med" len="med"/>
          </a:ln>
          <a:effectLst/>
        </p:spPr>
        <p:txBody>
          <a:bodyPr rot="0" spcFirstLastPara="0" vertOverflow="overflow" horzOverflow="overflow" vert="horz" wrap="square" lIns="36000" tIns="46800" rIns="36000" bIns="468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tab pos="6400800" algn="r"/>
                <a:tab pos="8636000" algn="r"/>
              </a:tabLst>
              <a:defRPr/>
            </a:pPr>
            <a:endParaRPr kumimoji="0" lang="de-DE" sz="1200" i="0" u="none" strike="noStrike" kern="1200" cap="none" spc="0" normalizeH="0" baseline="0" noProof="0">
              <a:ln>
                <a:noFill/>
              </a:ln>
              <a:solidFill>
                <a:srgbClr val="2C375C"/>
              </a:solidFill>
              <a:effectLst/>
              <a:uLnTx/>
              <a:uFillTx/>
              <a:latin typeface="Arial" charset="0"/>
              <a:ea typeface="+mn-ea"/>
              <a:cs typeface="Arial" charset="0"/>
            </a:endParaRPr>
          </a:p>
        </p:txBody>
      </p:sp>
      <p:sp>
        <p:nvSpPr>
          <p:cNvPr id="21" name="Rechteck 20">
            <a:extLst>
              <a:ext uri="{FF2B5EF4-FFF2-40B4-BE49-F238E27FC236}">
                <a16:creationId xmlns:a16="http://schemas.microsoft.com/office/drawing/2014/main" id="{EA8284BA-28DB-BCB0-469D-1793D64192E0}"/>
              </a:ext>
            </a:extLst>
          </p:cNvPr>
          <p:cNvSpPr/>
          <p:nvPr>
            <p:custDataLst>
              <p:tags r:id="rId23"/>
            </p:custDataLst>
          </p:nvPr>
        </p:nvSpPr>
        <p:spPr bwMode="auto">
          <a:xfrm>
            <a:off x="3794125" y="6072188"/>
            <a:ext cx="2232025"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eaLnBrk="0" hangingPunct="0">
              <a:tabLst>
                <a:tab pos="6400800" algn="r"/>
                <a:tab pos="8636000" algn="r"/>
              </a:tabLst>
              <a:defRPr/>
            </a:pPr>
            <a:fld id="{7E6CB548-F1FC-446D-8B4F-C3133BC2E539}" type="datetime'wah''r''sche''in''''li''c''h'''' / ''eher ''wahrscheinlic''h'">
              <a:rPr lang="de-DE" altLang="en-US" sz="1000" smtClean="0">
                <a:solidFill>
                  <a:srgbClr val="000000"/>
                </a:solidFill>
                <a:latin typeface="+mn-lt"/>
                <a:cs typeface="+mn-cs"/>
              </a:rPr>
              <a:pPr lvl="0" eaLnBrk="0" hangingPunct="0">
                <a:tabLst>
                  <a:tab pos="6400800" algn="r"/>
                  <a:tab pos="8636000" algn="r"/>
                </a:tabLst>
                <a:defRPr/>
              </a:pPr>
              <a:t>wahrscheinlich / eher wahrscheinlich</a:t>
            </a:fld>
            <a:endParaRPr kumimoji="0" lang="de-DE" sz="1000" b="1" i="0" strike="noStrike" kern="1200" cap="none" spc="0" normalizeH="0" baseline="0" noProof="0" dirty="0">
              <a:ln>
                <a:noFill/>
              </a:ln>
              <a:solidFill>
                <a:srgbClr val="000000"/>
              </a:solidFill>
              <a:effectLst/>
              <a:uLnTx/>
              <a:uFillTx/>
              <a:latin typeface="+mn-lt"/>
              <a:cs typeface="+mn-cs"/>
            </a:endParaRPr>
          </a:p>
        </p:txBody>
      </p:sp>
      <p:sp>
        <p:nvSpPr>
          <p:cNvPr id="23" name="Rechteck 22">
            <a:extLst>
              <a:ext uri="{FF2B5EF4-FFF2-40B4-BE49-F238E27FC236}">
                <a16:creationId xmlns:a16="http://schemas.microsoft.com/office/drawing/2014/main" id="{C641D800-EFEC-1B4E-B67D-741ED63D13F2}"/>
              </a:ext>
            </a:extLst>
          </p:cNvPr>
          <p:cNvSpPr/>
          <p:nvPr>
            <p:custDataLst>
              <p:tags r:id="rId24"/>
            </p:custDataLst>
          </p:nvPr>
        </p:nvSpPr>
        <p:spPr bwMode="auto">
          <a:xfrm>
            <a:off x="6357938" y="6072188"/>
            <a:ext cx="1370013"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tab pos="6400800" algn="r"/>
                <a:tab pos="8636000" algn="r"/>
              </a:tabLst>
              <a:defRPr/>
            </a:pPr>
            <a:fld id="{3208A9B9-FFB5-4E4B-98DB-7D7A694AD82D}" type="datetime'e''''h''''er unw''''a''hr''''s''''''''chein''l''''ic''h'''">
              <a:rPr kumimoji="0" lang="de-DE" altLang="en-US" sz="1000" i="0" u="none" strike="noStrike" kern="1200" cap="none" spc="0" normalizeH="0" baseline="0" noProof="0" smtClean="0">
                <a:ln>
                  <a:noFill/>
                </a:ln>
                <a:solidFill>
                  <a:srgbClr val="000000"/>
                </a:solidFill>
                <a:effectLst/>
                <a:uLnTx/>
                <a:uFillTx/>
                <a:latin typeface="Arial" panose="020B0604020202020204"/>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tab pos="6400800" algn="r"/>
                  <a:tab pos="8636000" algn="r"/>
                </a:tabLst>
                <a:defRPr/>
              </a:pPr>
              <a:t>eher unwahrscheinlich</a:t>
            </a:fld>
            <a:endParaRPr kumimoji="0" lang="de-DE" sz="1000" i="0" u="none" strike="noStrike" kern="1200" cap="none" spc="0" normalizeH="0" baseline="0" noProof="0" dirty="0">
              <a:ln>
                <a:noFill/>
              </a:ln>
              <a:solidFill>
                <a:srgbClr val="000000"/>
              </a:solidFill>
              <a:effectLst/>
              <a:uLnTx/>
              <a:uFillTx/>
              <a:latin typeface="Arial" panose="020B0604020202020204"/>
              <a:ea typeface="+mn-ea"/>
              <a:cs typeface="Arial" charset="0"/>
            </a:endParaRPr>
          </a:p>
        </p:txBody>
      </p:sp>
      <p:sp>
        <p:nvSpPr>
          <p:cNvPr id="24" name="Rechteck 23">
            <a:extLst>
              <a:ext uri="{FF2B5EF4-FFF2-40B4-BE49-F238E27FC236}">
                <a16:creationId xmlns:a16="http://schemas.microsoft.com/office/drawing/2014/main" id="{00D9292B-4FA9-917D-1046-A221D94E2638}"/>
              </a:ext>
            </a:extLst>
          </p:cNvPr>
          <p:cNvSpPr/>
          <p:nvPr>
            <p:custDataLst>
              <p:tags r:id="rId25"/>
            </p:custDataLst>
          </p:nvPr>
        </p:nvSpPr>
        <p:spPr bwMode="auto">
          <a:xfrm>
            <a:off x="8059738" y="6072188"/>
            <a:ext cx="1068388"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tab pos="6400800" algn="r"/>
                <a:tab pos="8636000" algn="r"/>
              </a:tabLst>
              <a:defRPr/>
            </a:pPr>
            <a:fld id="{0AFA7FFC-251F-4004-A1DA-3F3A2034B070}" type="datetime'''''''u''n''''''''''''w''''a''''hrs''chei''n''''''lich'">
              <a:rPr kumimoji="0" lang="de-DE" altLang="en-US" sz="1000" i="0" u="none" strike="noStrike" kern="1200" cap="none" spc="0" normalizeH="0" baseline="0" noProof="0" smtClean="0">
                <a:ln>
                  <a:noFill/>
                </a:ln>
                <a:solidFill>
                  <a:srgbClr val="000000"/>
                </a:solidFill>
                <a:effectLst/>
                <a:uLnTx/>
                <a:uFillTx/>
                <a:latin typeface="Arial" panose="020B0604020202020204"/>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tab pos="6400800" algn="r"/>
                  <a:tab pos="8636000" algn="r"/>
                </a:tabLst>
                <a:defRPr/>
              </a:pPr>
              <a:t>unwahrscheinlich</a:t>
            </a:fld>
            <a:endParaRPr kumimoji="0" lang="de-DE" sz="1000" i="0" u="none" strike="noStrike" kern="1200" cap="none" spc="0" normalizeH="0" baseline="0" noProof="0">
              <a:ln>
                <a:noFill/>
              </a:ln>
              <a:solidFill>
                <a:srgbClr val="000000"/>
              </a:solidFill>
              <a:effectLst/>
              <a:uLnTx/>
              <a:uFillTx/>
              <a:latin typeface="Arial" panose="020B0604020202020204"/>
              <a:ea typeface="+mn-ea"/>
              <a:cs typeface="Arial" charset="0"/>
            </a:endParaRPr>
          </a:p>
        </p:txBody>
      </p:sp>
      <p:sp>
        <p:nvSpPr>
          <p:cNvPr id="25" name="Rechteck 24">
            <a:extLst>
              <a:ext uri="{FF2B5EF4-FFF2-40B4-BE49-F238E27FC236}">
                <a16:creationId xmlns:a16="http://schemas.microsoft.com/office/drawing/2014/main" id="{0580B90F-BAA1-1F64-9E6B-8A8377DFE5DE}"/>
              </a:ext>
            </a:extLst>
          </p:cNvPr>
          <p:cNvSpPr/>
          <p:nvPr>
            <p:custDataLst>
              <p:tags r:id="rId26"/>
            </p:custDataLst>
          </p:nvPr>
        </p:nvSpPr>
        <p:spPr bwMode="auto">
          <a:xfrm>
            <a:off x="9459913" y="6072188"/>
            <a:ext cx="822325"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tab pos="6400800" algn="r"/>
                <a:tab pos="8636000" algn="r"/>
              </a:tabLst>
              <a:defRPr/>
            </a:pPr>
            <a:fld id="{3C0BEA0E-BE12-4791-AC5B-322A4E1BEFF8}" type="datetime'kein''''''e'' A''n''ga''b''''''''''''e'''''''''">
              <a:rPr kumimoji="0" lang="de-DE" altLang="en-US" sz="1000" i="0" u="none" strike="noStrike" kern="1200" cap="none" spc="0" normalizeH="0" baseline="0" noProof="0" smtClean="0">
                <a:ln>
                  <a:noFill/>
                </a:ln>
                <a:solidFill>
                  <a:srgbClr val="000000"/>
                </a:solidFill>
                <a:effectLst/>
                <a:uLnTx/>
                <a:uFillTx/>
                <a:latin typeface="Arial" panose="020B0604020202020204"/>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tab pos="6400800" algn="r"/>
                  <a:tab pos="8636000" algn="r"/>
                </a:tabLst>
                <a:defRPr/>
              </a:pPr>
              <a:t>keine Angabe</a:t>
            </a:fld>
            <a:endParaRPr kumimoji="0" lang="de-DE" sz="1000" i="0" u="none" strike="noStrike" kern="1200" cap="none" spc="0" normalizeH="0" baseline="0" noProof="0">
              <a:ln>
                <a:noFill/>
              </a:ln>
              <a:solidFill>
                <a:srgbClr val="000000"/>
              </a:solidFill>
              <a:effectLst/>
              <a:uLnTx/>
              <a:uFillTx/>
              <a:latin typeface="Arial" panose="020B0604020202020204"/>
              <a:ea typeface="+mn-ea"/>
              <a:cs typeface="Arial" charset="0"/>
            </a:endParaRPr>
          </a:p>
        </p:txBody>
      </p:sp>
      <p:graphicFrame>
        <p:nvGraphicFramePr>
          <p:cNvPr id="13" name="Chart 3">
            <a:extLst>
              <a:ext uri="{FF2B5EF4-FFF2-40B4-BE49-F238E27FC236}">
                <a16:creationId xmlns:a16="http://schemas.microsoft.com/office/drawing/2014/main" id="{D644D8D6-0742-478F-38AE-3904C023946E}"/>
              </a:ext>
            </a:extLst>
          </p:cNvPr>
          <p:cNvGraphicFramePr/>
          <p:nvPr>
            <p:custDataLst>
              <p:tags r:id="rId27"/>
            </p:custDataLst>
            <p:extLst>
              <p:ext uri="{D42A27DB-BD31-4B8C-83A1-F6EECF244321}">
                <p14:modId xmlns:p14="http://schemas.microsoft.com/office/powerpoint/2010/main" val="1908570929"/>
              </p:ext>
            </p:extLst>
          </p:nvPr>
        </p:nvGraphicFramePr>
        <p:xfrm>
          <a:off x="7110413" y="1592263"/>
          <a:ext cx="4540250" cy="4695825"/>
        </p:xfrm>
        <a:graphic>
          <a:graphicData uri="http://schemas.openxmlformats.org/drawingml/2006/chart">
            <c:chart xmlns:c="http://schemas.openxmlformats.org/drawingml/2006/chart" xmlns:r="http://schemas.openxmlformats.org/officeDocument/2006/relationships" r:id="rId41"/>
          </a:graphicData>
        </a:graphic>
      </p:graphicFrame>
      <p:sp>
        <p:nvSpPr>
          <p:cNvPr id="41" name="Rechteck 40">
            <a:extLst>
              <a:ext uri="{FF2B5EF4-FFF2-40B4-BE49-F238E27FC236}">
                <a16:creationId xmlns:a16="http://schemas.microsoft.com/office/drawing/2014/main" id="{CF7461D3-F5FE-84CE-CB34-856F88B20226}"/>
              </a:ext>
            </a:extLst>
          </p:cNvPr>
          <p:cNvSpPr/>
          <p:nvPr>
            <p:custDataLst>
              <p:tags r:id="rId28"/>
            </p:custDataLst>
          </p:nvPr>
        </p:nvSpPr>
        <p:spPr bwMode="gray">
          <a:xfrm>
            <a:off x="11396663" y="2035175"/>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05172CAC-956B-48BB-8267-0D4DE9E7FF34}" type="datetime'2''''''''''''''''''%'''''''''">
              <a:rPr lang="en-GB" altLang="en-US" sz="1200" smtClean="0">
                <a:solidFill>
                  <a:srgbClr val="FFFFFF"/>
                </a:solidFill>
                <a:effectLst/>
                <a:latin typeface="+mn-lt"/>
                <a:cs typeface="+mn-cs"/>
              </a:rPr>
              <a:pPr algn="ctr" eaLnBrk="0" hangingPunct="0">
                <a:lnSpc>
                  <a:spcPct val="90000"/>
                </a:lnSpc>
              </a:pPr>
              <a:t>2%</a:t>
            </a:fld>
            <a:endParaRPr kumimoji="0" lang="en-GB" sz="1200" b="1" i="0" strike="noStrike" cap="none" normalizeH="0" baseline="0">
              <a:ln>
                <a:noFill/>
              </a:ln>
              <a:solidFill>
                <a:srgbClr val="FFFFFF"/>
              </a:solidFill>
              <a:effectLst/>
              <a:latin typeface="+mn-lt"/>
              <a:cs typeface="+mn-cs"/>
            </a:endParaRPr>
          </a:p>
        </p:txBody>
      </p:sp>
      <p:sp>
        <p:nvSpPr>
          <p:cNvPr id="57" name="Rechteck 56">
            <a:extLst>
              <a:ext uri="{FF2B5EF4-FFF2-40B4-BE49-F238E27FC236}">
                <a16:creationId xmlns:a16="http://schemas.microsoft.com/office/drawing/2014/main" id="{85A98225-4292-3A33-6087-F442BB0EDA91}"/>
              </a:ext>
            </a:extLst>
          </p:cNvPr>
          <p:cNvSpPr/>
          <p:nvPr>
            <p:custDataLst>
              <p:tags r:id="rId29"/>
            </p:custDataLst>
          </p:nvPr>
        </p:nvSpPr>
        <p:spPr bwMode="gray">
          <a:xfrm>
            <a:off x="11372850" y="2555875"/>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CF630B25-6CBF-4C1C-9984-47C5300BE984}" type="datetime'''''''''''''''''''''3''''%'''''''''''''''''">
              <a:rPr lang="en-GB" altLang="en-US" sz="1200" smtClean="0">
                <a:solidFill>
                  <a:srgbClr val="FFFFFF"/>
                </a:solidFill>
                <a:effectLst/>
                <a:latin typeface="+mn-lt"/>
                <a:cs typeface="+mn-cs"/>
              </a:rPr>
              <a:pPr algn="ctr" eaLnBrk="0" hangingPunct="0">
                <a:lnSpc>
                  <a:spcPct val="90000"/>
                </a:lnSpc>
              </a:pPr>
              <a:t>3%</a:t>
            </a:fld>
            <a:endParaRPr kumimoji="0" lang="en-GB" sz="1200" b="1" i="0" strike="noStrike" cap="none" normalizeH="0" baseline="0" dirty="0">
              <a:ln>
                <a:noFill/>
              </a:ln>
              <a:solidFill>
                <a:srgbClr val="FFFFFF"/>
              </a:solidFill>
              <a:effectLst/>
              <a:latin typeface="+mn-lt"/>
              <a:cs typeface="+mn-cs"/>
            </a:endParaRPr>
          </a:p>
        </p:txBody>
      </p:sp>
      <p:sp>
        <p:nvSpPr>
          <p:cNvPr id="45" name="Rechteck 44">
            <a:extLst>
              <a:ext uri="{FF2B5EF4-FFF2-40B4-BE49-F238E27FC236}">
                <a16:creationId xmlns:a16="http://schemas.microsoft.com/office/drawing/2014/main" id="{218EBEE8-A6F4-85DD-8140-5CD6E6CC6088}"/>
              </a:ext>
            </a:extLst>
          </p:cNvPr>
          <p:cNvSpPr/>
          <p:nvPr>
            <p:custDataLst>
              <p:tags r:id="rId30"/>
            </p:custDataLst>
          </p:nvPr>
        </p:nvSpPr>
        <p:spPr bwMode="gray">
          <a:xfrm>
            <a:off x="11385550" y="3076575"/>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F4927993-EE37-46B7-B8DF-75A37FC01251}" type="datetime'2''''''''''''''''''%'''''''''''''''''''''''''''''''''''''''">
              <a:rPr lang="en-GB" altLang="en-US" sz="1200" smtClean="0">
                <a:solidFill>
                  <a:srgbClr val="FFFFFF"/>
                </a:solidFill>
                <a:effectLst/>
                <a:latin typeface="+mn-lt"/>
                <a:cs typeface="+mn-cs"/>
              </a:rPr>
              <a:pPr algn="ctr" eaLnBrk="0" hangingPunct="0">
                <a:lnSpc>
                  <a:spcPct val="90000"/>
                </a:lnSpc>
              </a:pPr>
              <a:t>2%</a:t>
            </a:fld>
            <a:endParaRPr kumimoji="0" lang="en-GB" sz="1200" b="1" i="0" strike="noStrike" cap="none" normalizeH="0" baseline="0">
              <a:ln>
                <a:noFill/>
              </a:ln>
              <a:solidFill>
                <a:srgbClr val="FFFFFF"/>
              </a:solidFill>
              <a:effectLst/>
              <a:latin typeface="+mn-lt"/>
              <a:cs typeface="+mn-cs"/>
            </a:endParaRPr>
          </a:p>
        </p:txBody>
      </p:sp>
      <p:sp>
        <p:nvSpPr>
          <p:cNvPr id="47" name="Rechteck 46">
            <a:extLst>
              <a:ext uri="{FF2B5EF4-FFF2-40B4-BE49-F238E27FC236}">
                <a16:creationId xmlns:a16="http://schemas.microsoft.com/office/drawing/2014/main" id="{4D3F32F6-DAE7-4EFF-2936-32106D3BAC30}"/>
              </a:ext>
            </a:extLst>
          </p:cNvPr>
          <p:cNvSpPr/>
          <p:nvPr>
            <p:custDataLst>
              <p:tags r:id="rId31"/>
            </p:custDataLst>
          </p:nvPr>
        </p:nvSpPr>
        <p:spPr bwMode="gray">
          <a:xfrm>
            <a:off x="11374438" y="3595688"/>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4DA1E944-CB9A-446A-A740-FD6A5E30E574}" type="datetime'''''''''''''''''''''''3''''''%'''''''''">
              <a:rPr lang="en-GB" altLang="en-US" sz="1200" smtClean="0">
                <a:solidFill>
                  <a:srgbClr val="FFFFFF"/>
                </a:solidFill>
                <a:effectLst/>
                <a:latin typeface="+mn-lt"/>
                <a:cs typeface="+mn-cs"/>
              </a:rPr>
              <a:pPr algn="ctr" eaLnBrk="0" hangingPunct="0">
                <a:lnSpc>
                  <a:spcPct val="90000"/>
                </a:lnSpc>
              </a:pPr>
              <a:t>3%</a:t>
            </a:fld>
            <a:endParaRPr kumimoji="0" lang="en-GB" sz="1200" b="1" i="0" strike="noStrike" cap="none" normalizeH="0" baseline="0">
              <a:ln>
                <a:noFill/>
              </a:ln>
              <a:solidFill>
                <a:srgbClr val="FFFFFF"/>
              </a:solidFill>
              <a:effectLst/>
              <a:latin typeface="+mn-lt"/>
              <a:cs typeface="+mn-cs"/>
            </a:endParaRPr>
          </a:p>
        </p:txBody>
      </p:sp>
      <p:sp>
        <p:nvSpPr>
          <p:cNvPr id="49" name="Rechteck 48">
            <a:extLst>
              <a:ext uri="{FF2B5EF4-FFF2-40B4-BE49-F238E27FC236}">
                <a16:creationId xmlns:a16="http://schemas.microsoft.com/office/drawing/2014/main" id="{D79B474C-DC5E-176D-7A09-DA0316E6878A}"/>
              </a:ext>
            </a:extLst>
          </p:cNvPr>
          <p:cNvSpPr/>
          <p:nvPr>
            <p:custDataLst>
              <p:tags r:id="rId32"/>
            </p:custDataLst>
          </p:nvPr>
        </p:nvSpPr>
        <p:spPr bwMode="gray">
          <a:xfrm>
            <a:off x="11385550" y="4116388"/>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B8F6A204-7EBD-43C4-A198-6D79D8F5C21D}" type="datetime'''''''''''''''2''''''''''''''''''''''''''''''''''%'">
              <a:rPr lang="en-GB" altLang="en-US" sz="1200" smtClean="0">
                <a:solidFill>
                  <a:srgbClr val="FFFFFF"/>
                </a:solidFill>
                <a:effectLst/>
                <a:latin typeface="+mn-lt"/>
                <a:cs typeface="+mn-cs"/>
              </a:rPr>
              <a:pPr algn="ctr" eaLnBrk="0" hangingPunct="0">
                <a:lnSpc>
                  <a:spcPct val="90000"/>
                </a:lnSpc>
              </a:pPr>
              <a:t>2%</a:t>
            </a:fld>
            <a:endParaRPr kumimoji="0" lang="en-GB" sz="1200" b="1" i="0" strike="noStrike" cap="none" normalizeH="0" baseline="0">
              <a:ln>
                <a:noFill/>
              </a:ln>
              <a:solidFill>
                <a:srgbClr val="FFFFFF"/>
              </a:solidFill>
              <a:effectLst/>
              <a:latin typeface="+mn-lt"/>
              <a:cs typeface="+mn-cs"/>
            </a:endParaRPr>
          </a:p>
        </p:txBody>
      </p:sp>
      <p:sp>
        <p:nvSpPr>
          <p:cNvPr id="51" name="Rechteck 50">
            <a:extLst>
              <a:ext uri="{FF2B5EF4-FFF2-40B4-BE49-F238E27FC236}">
                <a16:creationId xmlns:a16="http://schemas.microsoft.com/office/drawing/2014/main" id="{2F33C24C-B9BD-628C-14AA-BEB5295BA70D}"/>
              </a:ext>
            </a:extLst>
          </p:cNvPr>
          <p:cNvSpPr/>
          <p:nvPr>
            <p:custDataLst>
              <p:tags r:id="rId33"/>
            </p:custDataLst>
          </p:nvPr>
        </p:nvSpPr>
        <p:spPr bwMode="gray">
          <a:xfrm>
            <a:off x="11390313" y="4637088"/>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BD33B33C-1FF8-4FFE-B99D-A6C01C014873}" type="datetime'''''''''''''''''''''''''''2''''%'''''''''''''''''''''''''''">
              <a:rPr lang="en-GB" altLang="en-US" sz="1200" smtClean="0">
                <a:solidFill>
                  <a:srgbClr val="FFFFFF"/>
                </a:solidFill>
                <a:effectLst/>
                <a:latin typeface="+mn-lt"/>
                <a:cs typeface="+mn-cs"/>
              </a:rPr>
              <a:pPr algn="ctr" eaLnBrk="0" hangingPunct="0">
                <a:lnSpc>
                  <a:spcPct val="90000"/>
                </a:lnSpc>
              </a:pPr>
              <a:t>2%</a:t>
            </a:fld>
            <a:endParaRPr kumimoji="0" lang="en-GB" sz="1200" b="1" i="0" strike="noStrike" cap="none" normalizeH="0" baseline="0">
              <a:ln>
                <a:noFill/>
              </a:ln>
              <a:solidFill>
                <a:srgbClr val="FFFFFF"/>
              </a:solidFill>
              <a:effectLst/>
              <a:latin typeface="+mn-lt"/>
              <a:cs typeface="+mn-cs"/>
            </a:endParaRPr>
          </a:p>
        </p:txBody>
      </p:sp>
      <p:sp>
        <p:nvSpPr>
          <p:cNvPr id="54" name="Rechteck 53">
            <a:extLst>
              <a:ext uri="{FF2B5EF4-FFF2-40B4-BE49-F238E27FC236}">
                <a16:creationId xmlns:a16="http://schemas.microsoft.com/office/drawing/2014/main" id="{72DDF3AD-7E86-A844-46E0-C247E6E995AF}"/>
              </a:ext>
            </a:extLst>
          </p:cNvPr>
          <p:cNvSpPr/>
          <p:nvPr>
            <p:custDataLst>
              <p:tags r:id="rId34"/>
            </p:custDataLst>
          </p:nvPr>
        </p:nvSpPr>
        <p:spPr bwMode="gray">
          <a:xfrm>
            <a:off x="11390313" y="5157788"/>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94CA8233-EEE7-4D36-8CC6-7CFCA3630A76}" type="datetime'''''''''''2''''''''%'''''''''''''''''''''''''''''''''''">
              <a:rPr lang="en-GB" altLang="en-US" sz="1200" smtClean="0">
                <a:solidFill>
                  <a:srgbClr val="FFFFFF"/>
                </a:solidFill>
                <a:effectLst/>
                <a:latin typeface="+mn-lt"/>
                <a:cs typeface="+mn-cs"/>
              </a:rPr>
              <a:pPr algn="ctr" eaLnBrk="0" hangingPunct="0">
                <a:lnSpc>
                  <a:spcPct val="90000"/>
                </a:lnSpc>
              </a:pPr>
              <a:t>2%</a:t>
            </a:fld>
            <a:endParaRPr kumimoji="0" lang="en-GB" sz="1200" b="1" i="0" strike="noStrike" cap="none" normalizeH="0" baseline="0">
              <a:ln>
                <a:noFill/>
              </a:ln>
              <a:solidFill>
                <a:srgbClr val="FFFFFF"/>
              </a:solidFill>
              <a:effectLst/>
              <a:latin typeface="+mn-lt"/>
              <a:cs typeface="+mn-cs"/>
            </a:endParaRPr>
          </a:p>
        </p:txBody>
      </p:sp>
      <p:sp>
        <p:nvSpPr>
          <p:cNvPr id="58" name="Rechteck 57">
            <a:extLst>
              <a:ext uri="{FF2B5EF4-FFF2-40B4-BE49-F238E27FC236}">
                <a16:creationId xmlns:a16="http://schemas.microsoft.com/office/drawing/2014/main" id="{A48D4CF1-D569-BCCE-7A8B-BC282D1542C7}"/>
              </a:ext>
            </a:extLst>
          </p:cNvPr>
          <p:cNvSpPr/>
          <p:nvPr>
            <p:custDataLst>
              <p:tags r:id="rId35"/>
            </p:custDataLst>
          </p:nvPr>
        </p:nvSpPr>
        <p:spPr bwMode="gray">
          <a:xfrm>
            <a:off x="11372850" y="5676900"/>
            <a:ext cx="263525" cy="165100"/>
          </a:xfrm>
          <a:prstGeom prst="rect">
            <a:avLst/>
          </a:prstGeom>
          <a:solidFill>
            <a:srgbClr val="C3CFE1"/>
          </a:solidFill>
          <a:ln w="9525" cap="flat" cmpd="sng" algn="ctr">
            <a:noFill/>
            <a:prstDash val="solid"/>
            <a:round/>
            <a:headEnd type="none" w="med" len="med"/>
            <a:tailEnd type="none" w="med" len="med"/>
          </a:ln>
          <a:effectLst/>
        </p:spPr>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eaLnBrk="0" hangingPunct="0">
              <a:lnSpc>
                <a:spcPct val="90000"/>
              </a:lnSpc>
            </a:pPr>
            <a:fld id="{894F4C41-FE4D-48A0-91D3-984E68724341}" type="datetime'''''''3''''''''''%'''''">
              <a:rPr lang="en-GB" altLang="en-US" sz="1200" smtClean="0">
                <a:solidFill>
                  <a:srgbClr val="FFFFFF"/>
                </a:solidFill>
                <a:effectLst/>
                <a:latin typeface="+mn-lt"/>
                <a:cs typeface="+mn-cs"/>
              </a:rPr>
              <a:pPr algn="ctr" eaLnBrk="0" hangingPunct="0">
                <a:lnSpc>
                  <a:spcPct val="90000"/>
                </a:lnSpc>
              </a:pPr>
              <a:t>3%</a:t>
            </a:fld>
            <a:endParaRPr kumimoji="0" lang="en-GB" sz="1200" b="1" i="0" strike="noStrike" cap="none" normalizeH="0" baseline="0" dirty="0">
              <a:ln>
                <a:noFill/>
              </a:ln>
              <a:solidFill>
                <a:srgbClr val="FFFFFF"/>
              </a:solidFill>
              <a:effectLst/>
              <a:latin typeface="+mn-lt"/>
              <a:cs typeface="+mn-cs"/>
            </a:endParaRPr>
          </a:p>
        </p:txBody>
      </p:sp>
      <p:sp>
        <p:nvSpPr>
          <p:cNvPr id="78" name="Text Box 7">
            <a:extLst>
              <a:ext uri="{FF2B5EF4-FFF2-40B4-BE49-F238E27FC236}">
                <a16:creationId xmlns:a16="http://schemas.microsoft.com/office/drawing/2014/main" id="{52539498-D487-77B7-92E1-3B63F0B44C8D}"/>
              </a:ext>
            </a:extLst>
          </p:cNvPr>
          <p:cNvSpPr txBox="1">
            <a:spLocks noChangeArrowheads="1"/>
          </p:cNvSpPr>
          <p:nvPr/>
        </p:nvSpPr>
        <p:spPr bwMode="auto">
          <a:xfrm>
            <a:off x="6920848" y="1341438"/>
            <a:ext cx="4868930" cy="77162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46800" rIns="36000" bIns="46800">
            <a:spAutoFit/>
          </a:bodyPr>
          <a:lstStyle>
            <a:lvl1pPr eaLnBrk="0" hangingPunct="0">
              <a:lnSpc>
                <a:spcPct val="90000"/>
              </a:lnSpc>
              <a:spcBef>
                <a:spcPct val="80000"/>
              </a:spcBef>
              <a:buClr>
                <a:schemeClr val="tx1"/>
              </a:buClr>
              <a:buChar char="•"/>
              <a:tabLst>
                <a:tab pos="6400800" algn="r"/>
                <a:tab pos="8636000" algn="r"/>
              </a:tabLst>
              <a:defRPr sz="1600">
                <a:solidFill>
                  <a:schemeClr val="tx1"/>
                </a:solidFill>
                <a:latin typeface="Arial" panose="020B0604020202020204" pitchFamily="34" charset="0"/>
              </a:defRPr>
            </a:lvl1pPr>
            <a:lvl2pPr marL="742950" indent="-28575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2pPr>
            <a:lvl3pPr marL="11430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3pPr>
            <a:lvl4pPr marL="1600200" indent="-228600" eaLnBrk="0" hangingPunct="0">
              <a:lnSpc>
                <a:spcPct val="90000"/>
              </a:lnSpc>
              <a:spcBef>
                <a:spcPct val="30000"/>
              </a:spcBef>
              <a:buClr>
                <a:schemeClr val="tx1"/>
              </a:buClr>
              <a:buChar char="-"/>
              <a:tabLst>
                <a:tab pos="6400800" algn="r"/>
                <a:tab pos="8636000" algn="r"/>
              </a:tabLst>
              <a:defRPr sz="1600">
                <a:solidFill>
                  <a:schemeClr val="tx1"/>
                </a:solidFill>
                <a:latin typeface="Arial" panose="020B0604020202020204" pitchFamily="34" charset="0"/>
              </a:defRPr>
            </a:lvl4pPr>
            <a:lvl5pPr marL="2057400" indent="-228600" eaLnBrk="0" hangingPunct="0">
              <a:spcBef>
                <a:spcPct val="20000"/>
              </a:spcBef>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à"/>
              <a:tabLst>
                <a:tab pos="6400800" algn="r"/>
                <a:tab pos="8636000" algn="r"/>
              </a:tabLs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tab pos="6400800" algn="r"/>
                <a:tab pos="8636000" algn="r"/>
              </a:tabLst>
              <a:defRPr/>
            </a:pPr>
            <a:r>
              <a:rPr kumimoji="0" lang="de-DE" altLang="de-DE"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a:t>
            </a:r>
            <a:r>
              <a:rPr kumimoji="0" lang="de-DE"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Ich könnte mir vorstellen</a:t>
            </a: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charset="0"/>
              </a:rPr>
              <a:t>, </a:t>
            </a:r>
            <a:r>
              <a:rPr kumimoji="0" lang="de-DE" b="1" i="0" u="none" strike="noStrike" kern="1200" cap="none" spc="0" normalizeH="0" baseline="0" noProof="0">
                <a:ln>
                  <a:noFill/>
                </a:ln>
                <a:solidFill>
                  <a:srgbClr val="000000"/>
                </a:solidFill>
                <a:effectLst/>
                <a:uLnTx/>
                <a:uFillTx/>
                <a:latin typeface="Arial" panose="020B0604020202020204" pitchFamily="34" charset="0"/>
                <a:ea typeface="+mn-ea"/>
                <a:cs typeface="Arial" charset="0"/>
              </a:rPr>
              <a:t>VERSCHREIBUNGS-PFLICHTIGE</a:t>
            </a: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charset="0"/>
              </a:rPr>
              <a:t> </a:t>
            </a:r>
            <a:r>
              <a:rPr kumimoji="0" lang="de-DE"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Medikamente bei dieser Kette zu bestellen“</a:t>
            </a:r>
          </a:p>
        </p:txBody>
      </p:sp>
      <p:cxnSp>
        <p:nvCxnSpPr>
          <p:cNvPr id="27" name="Gerader Verbinder 26">
            <a:extLst>
              <a:ext uri="{FF2B5EF4-FFF2-40B4-BE49-F238E27FC236}">
                <a16:creationId xmlns:a16="http://schemas.microsoft.com/office/drawing/2014/main" id="{D04678A7-3AB2-FB2E-8F16-E5AC9E75855C}"/>
              </a:ext>
            </a:extLst>
          </p:cNvPr>
          <p:cNvCxnSpPr/>
          <p:nvPr/>
        </p:nvCxnSpPr>
        <p:spPr bwMode="auto">
          <a:xfrm>
            <a:off x="191344" y="2852936"/>
            <a:ext cx="720080" cy="0"/>
          </a:xfrm>
          <a:prstGeom prst="line">
            <a:avLst/>
          </a:prstGeom>
          <a:solidFill>
            <a:schemeClr val="bg1"/>
          </a:solidFill>
          <a:ln w="381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33391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9404B5C-DCDD-9E90-103C-498202795862}"/>
              </a:ext>
            </a:extLst>
          </p:cNvPr>
          <p:cNvGrpSpPr/>
          <p:nvPr/>
        </p:nvGrpSpPr>
        <p:grpSpPr>
          <a:xfrm>
            <a:off x="1445072" y="2636914"/>
            <a:ext cx="2290007" cy="3095971"/>
            <a:chOff x="1445072" y="2524627"/>
            <a:chExt cx="2290007" cy="3095971"/>
          </a:xfrm>
        </p:grpSpPr>
        <p:pic>
          <p:nvPicPr>
            <p:cNvPr id="2050" name="Picture 2" descr="Dr. Dominique Ziegelmayer">
              <a:extLst>
                <a:ext uri="{FF2B5EF4-FFF2-40B4-BE49-F238E27FC236}">
                  <a16:creationId xmlns:a16="http://schemas.microsoft.com/office/drawing/2014/main" id="{8E0A3330-3AB1-D105-3688-FD327302C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072" y="2524627"/>
              <a:ext cx="2290007" cy="22900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45C4357-ED6C-FE21-EC1A-5320E99177B8}"/>
                </a:ext>
              </a:extLst>
            </p:cNvPr>
            <p:cNvSpPr txBox="1"/>
            <p:nvPr/>
          </p:nvSpPr>
          <p:spPr>
            <a:xfrm>
              <a:off x="1445072" y="4881934"/>
              <a:ext cx="2290007" cy="738664"/>
            </a:xfrm>
            <a:prstGeom prst="rect">
              <a:avLst/>
            </a:prstGeom>
            <a:noFill/>
            <a:ln>
              <a:noFill/>
            </a:ln>
          </p:spPr>
          <p:txBody>
            <a:bodyPr wrap="square" lIns="0" tIns="0" rIns="0" bIns="0">
              <a:spAutoFit/>
            </a:bodyPr>
            <a:lstStyle>
              <a:defPPr>
                <a:defRPr lang="de-DE"/>
              </a:defPPr>
              <a:lvl1pPr>
                <a:defRPr sz="1200">
                  <a:solidFill>
                    <a:srgbClr val="3ECF8E"/>
                  </a:solidFill>
                  <a:latin typeface="Panton" pitchFamily="2" charset="77"/>
                </a:defRPr>
              </a:lvl1pPr>
            </a:lstStyle>
            <a:p>
              <a:r>
                <a:rPr lang="en-DE" dirty="0"/>
                <a:t>Dr. Dominique Ziegelmayer </a:t>
              </a:r>
            </a:p>
            <a:p>
              <a:r>
                <a:rPr lang="en-DE" dirty="0">
                  <a:solidFill>
                    <a:srgbClr val="043D4F"/>
                  </a:solidFill>
                </a:rPr>
                <a:t>Geschäftsführer DatamedIQ</a:t>
              </a:r>
            </a:p>
            <a:p>
              <a:br>
                <a:rPr lang="en-DE" dirty="0"/>
              </a:br>
              <a:endParaRPr lang="en-DE" dirty="0"/>
            </a:p>
          </p:txBody>
        </p:sp>
      </p:grpSp>
      <p:grpSp>
        <p:nvGrpSpPr>
          <p:cNvPr id="17" name="Group 16">
            <a:extLst>
              <a:ext uri="{FF2B5EF4-FFF2-40B4-BE49-F238E27FC236}">
                <a16:creationId xmlns:a16="http://schemas.microsoft.com/office/drawing/2014/main" id="{30371D7F-7371-4AE6-41FA-22FC1B8BBD5B}"/>
              </a:ext>
            </a:extLst>
          </p:cNvPr>
          <p:cNvGrpSpPr/>
          <p:nvPr/>
        </p:nvGrpSpPr>
        <p:grpSpPr>
          <a:xfrm>
            <a:off x="4835860" y="2636912"/>
            <a:ext cx="2290007" cy="3280639"/>
            <a:chOff x="4309947" y="2524625"/>
            <a:chExt cx="2290007" cy="3280639"/>
          </a:xfrm>
        </p:grpSpPr>
        <p:pic>
          <p:nvPicPr>
            <p:cNvPr id="2052" name="Picture 4" descr="Thomas Golly">
              <a:extLst>
                <a:ext uri="{FF2B5EF4-FFF2-40B4-BE49-F238E27FC236}">
                  <a16:creationId xmlns:a16="http://schemas.microsoft.com/office/drawing/2014/main" id="{C5933803-A45C-7581-C734-698457D55F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9947" y="2524625"/>
              <a:ext cx="2290007" cy="22900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741C09-6DE2-909C-6B4D-B0C373FF3C37}"/>
                </a:ext>
              </a:extLst>
            </p:cNvPr>
            <p:cNvSpPr txBox="1"/>
            <p:nvPr/>
          </p:nvSpPr>
          <p:spPr>
            <a:xfrm>
              <a:off x="4309947" y="4881934"/>
              <a:ext cx="2290007" cy="923330"/>
            </a:xfrm>
            <a:prstGeom prst="rect">
              <a:avLst/>
            </a:prstGeom>
            <a:noFill/>
            <a:ln>
              <a:noFill/>
            </a:ln>
          </p:spPr>
          <p:txBody>
            <a:bodyPr wrap="square" lIns="0" tIns="0" rIns="0" bIns="0">
              <a:spAutoFit/>
            </a:bodyPr>
            <a:lstStyle/>
            <a:p>
              <a:r>
                <a:rPr lang="en-DE" sz="1200" dirty="0">
                  <a:solidFill>
                    <a:srgbClr val="3ECF8E"/>
                  </a:solidFill>
                  <a:latin typeface="Panton" pitchFamily="2" charset="77"/>
                </a:rPr>
                <a:t>Thomas Golly</a:t>
              </a:r>
            </a:p>
            <a:p>
              <a:r>
                <a:rPr lang="en-DE" sz="1200" dirty="0">
                  <a:solidFill>
                    <a:srgbClr val="043D4F"/>
                  </a:solidFill>
                  <a:latin typeface="Panton" pitchFamily="2" charset="77"/>
                </a:rPr>
                <a:t>Managing Partner, SEMPORA</a:t>
              </a:r>
            </a:p>
            <a:p>
              <a:br>
                <a:rPr lang="en-DE" sz="1200" dirty="0">
                  <a:latin typeface="Panton" pitchFamily="2" charset="77"/>
                </a:rPr>
              </a:br>
              <a:br>
                <a:rPr lang="en-DE" sz="1200" dirty="0">
                  <a:latin typeface="Panton" pitchFamily="2" charset="77"/>
                </a:rPr>
              </a:br>
              <a:endParaRPr lang="en-DE" sz="1200" dirty="0">
                <a:latin typeface="Panton" pitchFamily="2" charset="77"/>
              </a:endParaRPr>
            </a:p>
          </p:txBody>
        </p:sp>
      </p:grpSp>
      <p:grpSp>
        <p:nvGrpSpPr>
          <p:cNvPr id="16" name="Group 15">
            <a:extLst>
              <a:ext uri="{FF2B5EF4-FFF2-40B4-BE49-F238E27FC236}">
                <a16:creationId xmlns:a16="http://schemas.microsoft.com/office/drawing/2014/main" id="{BCC5A26B-4639-54B9-A188-A48CC6B926DE}"/>
              </a:ext>
            </a:extLst>
          </p:cNvPr>
          <p:cNvGrpSpPr/>
          <p:nvPr/>
        </p:nvGrpSpPr>
        <p:grpSpPr>
          <a:xfrm>
            <a:off x="8226648" y="2636912"/>
            <a:ext cx="2520280" cy="3280639"/>
            <a:chOff x="7680176" y="2524625"/>
            <a:chExt cx="2520280" cy="3280639"/>
          </a:xfrm>
        </p:grpSpPr>
        <p:sp>
          <p:nvSpPr>
            <p:cNvPr id="10" name="TextBox 9">
              <a:extLst>
                <a:ext uri="{FF2B5EF4-FFF2-40B4-BE49-F238E27FC236}">
                  <a16:creationId xmlns:a16="http://schemas.microsoft.com/office/drawing/2014/main" id="{EF7676B2-8F7D-E057-F913-6A8F2982B099}"/>
                </a:ext>
              </a:extLst>
            </p:cNvPr>
            <p:cNvSpPr txBox="1"/>
            <p:nvPr/>
          </p:nvSpPr>
          <p:spPr>
            <a:xfrm>
              <a:off x="7680176" y="4881934"/>
              <a:ext cx="2520280" cy="923330"/>
            </a:xfrm>
            <a:prstGeom prst="rect">
              <a:avLst/>
            </a:prstGeom>
            <a:noFill/>
            <a:ln>
              <a:noFill/>
            </a:ln>
          </p:spPr>
          <p:txBody>
            <a:bodyPr wrap="square" lIns="0" tIns="0" rIns="0" bIns="0">
              <a:spAutoFit/>
            </a:bodyPr>
            <a:lstStyle>
              <a:defPPr>
                <a:defRPr lang="de-DE"/>
              </a:defPPr>
              <a:lvl1pPr>
                <a:defRPr sz="1200">
                  <a:solidFill>
                    <a:srgbClr val="3ECF8E"/>
                  </a:solidFill>
                  <a:latin typeface="Panton" pitchFamily="2" charset="77"/>
                </a:defRPr>
              </a:lvl1pPr>
            </a:lstStyle>
            <a:p>
              <a:r>
                <a:rPr lang="en-DE" dirty="0"/>
                <a:t>Michael Rühl</a:t>
              </a:r>
            </a:p>
            <a:p>
              <a:r>
                <a:rPr lang="en-DE" dirty="0">
                  <a:solidFill>
                    <a:srgbClr val="043D4F"/>
                  </a:solidFill>
                </a:rPr>
                <a:t>Vice President, INSIGHT HEALTH</a:t>
              </a:r>
            </a:p>
            <a:p>
              <a:br>
                <a:rPr lang="en-DE" dirty="0"/>
              </a:br>
              <a:br>
                <a:rPr lang="en-DE" dirty="0"/>
              </a:br>
              <a:endParaRPr lang="en-DE" dirty="0"/>
            </a:p>
          </p:txBody>
        </p:sp>
        <p:pic>
          <p:nvPicPr>
            <p:cNvPr id="11" name="Picture 10">
              <a:extLst>
                <a:ext uri="{FF2B5EF4-FFF2-40B4-BE49-F238E27FC236}">
                  <a16:creationId xmlns:a16="http://schemas.microsoft.com/office/drawing/2014/main" id="{41E47B94-B0C8-5CCA-58C4-8E8BEE0E02B0}"/>
                </a:ext>
              </a:extLst>
            </p:cNvPr>
            <p:cNvPicPr>
              <a:picLocks noChangeAspect="1"/>
            </p:cNvPicPr>
            <p:nvPr/>
          </p:nvPicPr>
          <p:blipFill>
            <a:blip r:embed="rId5"/>
            <a:srcRect/>
            <a:stretch/>
          </p:blipFill>
          <p:spPr>
            <a:xfrm>
              <a:off x="7680176" y="2524625"/>
              <a:ext cx="2290007" cy="2290007"/>
            </a:xfrm>
            <a:prstGeom prst="rect">
              <a:avLst/>
            </a:prstGeom>
            <a:noFill/>
            <a:ln>
              <a:noFill/>
            </a:ln>
          </p:spPr>
        </p:pic>
      </p:grpSp>
      <p:sp>
        <p:nvSpPr>
          <p:cNvPr id="14" name="Title 1">
            <a:extLst>
              <a:ext uri="{FF2B5EF4-FFF2-40B4-BE49-F238E27FC236}">
                <a16:creationId xmlns:a16="http://schemas.microsoft.com/office/drawing/2014/main" id="{37F5E61C-AD74-B4E5-6851-EB7F724BB513}"/>
              </a:ext>
            </a:extLst>
          </p:cNvPr>
          <p:cNvSpPr txBox="1">
            <a:spLocks/>
          </p:cNvSpPr>
          <p:nvPr/>
        </p:nvSpPr>
        <p:spPr>
          <a:xfrm>
            <a:off x="352800" y="327600"/>
            <a:ext cx="11505600" cy="4608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defRPr/>
            </a:pPr>
            <a:r>
              <a:rPr lang="de-DE" sz="4000" dirty="0">
                <a:solidFill>
                  <a:srgbClr val="043D4F"/>
                </a:solidFill>
                <a:latin typeface="Panton SemiBold" pitchFamily="2" charset="77"/>
                <a:cs typeface="Arial"/>
              </a:rPr>
              <a:t>Podium 2: Arzneimittelversandhandel in DE </a:t>
            </a:r>
            <a:r>
              <a:rPr lang="de-DE" sz="4000" dirty="0">
                <a:solidFill>
                  <a:srgbClr val="3ECF8E"/>
                </a:solidFill>
                <a:latin typeface="Panton SemiBold" pitchFamily="2" charset="77"/>
                <a:cs typeface="Arial"/>
              </a:rPr>
              <a:t>Lagebericht zu Markt und Zahlen </a:t>
            </a:r>
            <a:endParaRPr lang="en-US" sz="4000" dirty="0">
              <a:solidFill>
                <a:srgbClr val="3ECF8E"/>
              </a:solidFill>
              <a:latin typeface="Panton SemiBold" pitchFamily="2" charset="77"/>
              <a:cs typeface="Arial"/>
            </a:endParaRPr>
          </a:p>
        </p:txBody>
      </p:sp>
      <p:sp>
        <p:nvSpPr>
          <p:cNvPr id="15" name="Textfeld 1">
            <a:extLst>
              <a:ext uri="{FF2B5EF4-FFF2-40B4-BE49-F238E27FC236}">
                <a16:creationId xmlns:a16="http://schemas.microsoft.com/office/drawing/2014/main" id="{DA3FF05C-A35D-902E-4600-AF459329997A}"/>
              </a:ext>
            </a:extLst>
          </p:cNvPr>
          <p:cNvSpPr txBox="1"/>
          <p:nvPr/>
        </p:nvSpPr>
        <p:spPr>
          <a:xfrm>
            <a:off x="334800" y="6530400"/>
            <a:ext cx="10187835" cy="246221"/>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de-DE" sz="1000" dirty="0">
                <a:solidFill>
                  <a:prstClr val="black">
                    <a:lumMod val="50000"/>
                    <a:lumOff val="50000"/>
                  </a:prstClr>
                </a:solidFill>
                <a:latin typeface="Panton Light"/>
                <a:cs typeface="Arial"/>
              </a:rPr>
              <a:t>11.06.2026 | BVDVA Kongress 2026 </a:t>
            </a:r>
          </a:p>
        </p:txBody>
      </p:sp>
      <p:sp>
        <p:nvSpPr>
          <p:cNvPr id="19" name="Rectangle 18">
            <a:extLst>
              <a:ext uri="{FF2B5EF4-FFF2-40B4-BE49-F238E27FC236}">
                <a16:creationId xmlns:a16="http://schemas.microsoft.com/office/drawing/2014/main" id="{A5E32DC5-6905-38EA-E1F9-EB565C93A818}"/>
              </a:ext>
            </a:extLst>
          </p:cNvPr>
          <p:cNvSpPr/>
          <p:nvPr/>
        </p:nvSpPr>
        <p:spPr>
          <a:xfrm>
            <a:off x="1077907" y="2245143"/>
            <a:ext cx="3024336" cy="3672408"/>
          </a:xfrm>
          <a:prstGeom prst="rect">
            <a:avLst/>
          </a:prstGeom>
          <a:solidFill>
            <a:schemeClr val="bg1">
              <a:lumMod val="85000"/>
              <a:alpha val="1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20" name="Rectangle 19">
            <a:extLst>
              <a:ext uri="{FF2B5EF4-FFF2-40B4-BE49-F238E27FC236}">
                <a16:creationId xmlns:a16="http://schemas.microsoft.com/office/drawing/2014/main" id="{FC339E56-26E7-0255-7BAC-CF32E5A5ED98}"/>
              </a:ext>
            </a:extLst>
          </p:cNvPr>
          <p:cNvSpPr/>
          <p:nvPr/>
        </p:nvSpPr>
        <p:spPr>
          <a:xfrm>
            <a:off x="4439816" y="2245143"/>
            <a:ext cx="3024336" cy="3672408"/>
          </a:xfrm>
          <a:prstGeom prst="rect">
            <a:avLst/>
          </a:prstGeom>
          <a:solidFill>
            <a:schemeClr val="bg1">
              <a:lumMod val="85000"/>
              <a:alpha val="1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21" name="Rectangle 20">
            <a:extLst>
              <a:ext uri="{FF2B5EF4-FFF2-40B4-BE49-F238E27FC236}">
                <a16:creationId xmlns:a16="http://schemas.microsoft.com/office/drawing/2014/main" id="{410C9B7D-82AF-77B3-46BA-383BABA47AFC}"/>
              </a:ext>
            </a:extLst>
          </p:cNvPr>
          <p:cNvSpPr/>
          <p:nvPr/>
        </p:nvSpPr>
        <p:spPr>
          <a:xfrm>
            <a:off x="7801725" y="2245143"/>
            <a:ext cx="3024336" cy="3672408"/>
          </a:xfrm>
          <a:prstGeom prst="rect">
            <a:avLst/>
          </a:prstGeom>
          <a:solidFill>
            <a:schemeClr val="bg1">
              <a:lumMod val="85000"/>
              <a:alpha val="1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Tree>
    <p:extLst>
      <p:ext uri="{BB962C8B-B14F-4D97-AF65-F5344CB8AC3E}">
        <p14:creationId xmlns:p14="http://schemas.microsoft.com/office/powerpoint/2010/main" val="374881769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36">
            <a:extLst>
              <a:ext uri="{FF2B5EF4-FFF2-40B4-BE49-F238E27FC236}">
                <a16:creationId xmlns:a16="http://schemas.microsoft.com/office/drawing/2014/main" id="{C2F623C6-9AAD-BE55-0E3D-4914EDE981D8}"/>
              </a:ext>
            </a:extLst>
          </p:cNvPr>
          <p:cNvSpPr>
            <a:spLocks noChangeAspect="1"/>
          </p:cNvSpPr>
          <p:nvPr/>
        </p:nvSpPr>
        <p:spPr>
          <a:xfrm>
            <a:off x="0" y="1369540"/>
            <a:ext cx="12192000" cy="5487451"/>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1" dirty="0"/>
          </a:p>
        </p:txBody>
      </p:sp>
      <p:sp>
        <p:nvSpPr>
          <p:cNvPr id="51" name="Rechteck 50">
            <a:extLst>
              <a:ext uri="{FF2B5EF4-FFF2-40B4-BE49-F238E27FC236}">
                <a16:creationId xmlns:a16="http://schemas.microsoft.com/office/drawing/2014/main" id="{F0F60EE5-AC46-E457-A72E-9BCB138196B9}"/>
              </a:ext>
            </a:extLst>
          </p:cNvPr>
          <p:cNvSpPr/>
          <p:nvPr/>
        </p:nvSpPr>
        <p:spPr>
          <a:xfrm>
            <a:off x="4817555" y="2378513"/>
            <a:ext cx="6663245" cy="34352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9" name="Titel 8">
            <a:extLst>
              <a:ext uri="{FF2B5EF4-FFF2-40B4-BE49-F238E27FC236}">
                <a16:creationId xmlns:a16="http://schemas.microsoft.com/office/drawing/2014/main" id="{D6833948-4CCE-36F2-0C5D-A6B3CBF74A3C}"/>
              </a:ext>
            </a:extLst>
          </p:cNvPr>
          <p:cNvSpPr>
            <a:spLocks noGrp="1"/>
          </p:cNvSpPr>
          <p:nvPr>
            <p:ph type="title"/>
          </p:nvPr>
        </p:nvSpPr>
        <p:spPr/>
        <p:txBody>
          <a:bodyPr/>
          <a:lstStyle/>
          <a:p>
            <a:r>
              <a:rPr lang="de-DE" dirty="0"/>
              <a:t>Der Apothekenmarkt bleibt groß aber die Wachstumslogik verändert sich</a:t>
            </a:r>
          </a:p>
        </p:txBody>
      </p:sp>
      <p:sp>
        <p:nvSpPr>
          <p:cNvPr id="11" name="Rechteck: eine Ecke abgerundet 10">
            <a:extLst>
              <a:ext uri="{FF2B5EF4-FFF2-40B4-BE49-F238E27FC236}">
                <a16:creationId xmlns:a16="http://schemas.microsoft.com/office/drawing/2014/main" id="{420F96A7-080C-D175-6425-9E4A2750A29A}"/>
              </a:ext>
            </a:extLst>
          </p:cNvPr>
          <p:cNvSpPr/>
          <p:nvPr/>
        </p:nvSpPr>
        <p:spPr>
          <a:xfrm>
            <a:off x="496276" y="1818260"/>
            <a:ext cx="1680000" cy="960000"/>
          </a:xfrm>
          <a:prstGeom prst="round1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3" name="Rechteck: eine Ecke abgerundet 12">
            <a:extLst>
              <a:ext uri="{FF2B5EF4-FFF2-40B4-BE49-F238E27FC236}">
                <a16:creationId xmlns:a16="http://schemas.microsoft.com/office/drawing/2014/main" id="{0A30BB81-9726-E28D-08EE-443850B896BF}"/>
              </a:ext>
            </a:extLst>
          </p:cNvPr>
          <p:cNvSpPr/>
          <p:nvPr/>
        </p:nvSpPr>
        <p:spPr>
          <a:xfrm rot="10800000">
            <a:off x="2380539" y="1818260"/>
            <a:ext cx="1680000" cy="960000"/>
          </a:xfrm>
          <a:prstGeom prst="round1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 name="Rechteck: eine Ecke abgerundet 13">
            <a:extLst>
              <a:ext uri="{FF2B5EF4-FFF2-40B4-BE49-F238E27FC236}">
                <a16:creationId xmlns:a16="http://schemas.microsoft.com/office/drawing/2014/main" id="{8E21EE27-2057-8A4C-6B5D-D47B81B4B3FB}"/>
              </a:ext>
            </a:extLst>
          </p:cNvPr>
          <p:cNvSpPr/>
          <p:nvPr/>
        </p:nvSpPr>
        <p:spPr>
          <a:xfrm>
            <a:off x="507565" y="3111453"/>
            <a:ext cx="1680000" cy="960000"/>
          </a:xfrm>
          <a:prstGeom prst="round1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Rechteck: eine Ecke abgerundet 14">
            <a:extLst>
              <a:ext uri="{FF2B5EF4-FFF2-40B4-BE49-F238E27FC236}">
                <a16:creationId xmlns:a16="http://schemas.microsoft.com/office/drawing/2014/main" id="{3F621DFE-A74D-9145-90B8-CB8AD3C0BA09}"/>
              </a:ext>
            </a:extLst>
          </p:cNvPr>
          <p:cNvSpPr/>
          <p:nvPr/>
        </p:nvSpPr>
        <p:spPr>
          <a:xfrm rot="10800000">
            <a:off x="2391827" y="3111453"/>
            <a:ext cx="1680000" cy="960000"/>
          </a:xfrm>
          <a:prstGeom prst="round1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6" name="Rechteck: eine Ecke abgerundet 15">
            <a:extLst>
              <a:ext uri="{FF2B5EF4-FFF2-40B4-BE49-F238E27FC236}">
                <a16:creationId xmlns:a16="http://schemas.microsoft.com/office/drawing/2014/main" id="{307340B2-B16E-DD49-F9C0-8577DFDA18A5}"/>
              </a:ext>
            </a:extLst>
          </p:cNvPr>
          <p:cNvSpPr/>
          <p:nvPr/>
        </p:nvSpPr>
        <p:spPr>
          <a:xfrm>
            <a:off x="507565" y="4404657"/>
            <a:ext cx="1680000" cy="960000"/>
          </a:xfrm>
          <a:prstGeom prst="round1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7" name="Rechteck: eine Ecke abgerundet 16">
            <a:extLst>
              <a:ext uri="{FF2B5EF4-FFF2-40B4-BE49-F238E27FC236}">
                <a16:creationId xmlns:a16="http://schemas.microsoft.com/office/drawing/2014/main" id="{377CAC15-1B44-EA2D-4EA1-946C185264A8}"/>
              </a:ext>
            </a:extLst>
          </p:cNvPr>
          <p:cNvSpPr/>
          <p:nvPr/>
        </p:nvSpPr>
        <p:spPr>
          <a:xfrm rot="10800000">
            <a:off x="2413167" y="4404657"/>
            <a:ext cx="1680000" cy="960000"/>
          </a:xfrm>
          <a:prstGeom prst="round1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0" name="Rounded Rectangle 7">
            <a:extLst>
              <a:ext uri="{FF2B5EF4-FFF2-40B4-BE49-F238E27FC236}">
                <a16:creationId xmlns:a16="http://schemas.microsoft.com/office/drawing/2014/main" id="{CF90D0A5-359B-9A85-4B09-5FBDAB6F61CA}"/>
              </a:ext>
            </a:extLst>
          </p:cNvPr>
          <p:cNvSpPr/>
          <p:nvPr/>
        </p:nvSpPr>
        <p:spPr>
          <a:xfrm>
            <a:off x="431032" y="1864791"/>
            <a:ext cx="1815401" cy="880032"/>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spcBef>
                <a:spcPts val="533"/>
              </a:spcBef>
            </a:pPr>
            <a:r>
              <a:rPr sz="1200" dirty="0" err="1">
                <a:solidFill>
                  <a:schemeClr val="tx1">
                    <a:lumMod val="50000"/>
                  </a:schemeClr>
                </a:solidFill>
              </a:rPr>
              <a:t>Umsatz</a:t>
            </a:r>
            <a:endParaRPr sz="1200" dirty="0">
              <a:solidFill>
                <a:schemeClr val="tx1">
                  <a:lumMod val="50000"/>
                </a:schemeClr>
              </a:solidFill>
            </a:endParaRPr>
          </a:p>
          <a:p>
            <a:pPr algn="ctr"/>
            <a:r>
              <a:rPr sz="2133" b="1" dirty="0">
                <a:solidFill>
                  <a:schemeClr val="tx1">
                    <a:lumMod val="50000"/>
                  </a:schemeClr>
                </a:solidFill>
              </a:rPr>
              <a:t>82,26 </a:t>
            </a:r>
            <a:r>
              <a:rPr sz="2133" b="1" dirty="0" err="1">
                <a:solidFill>
                  <a:schemeClr val="tx1">
                    <a:lumMod val="50000"/>
                  </a:schemeClr>
                </a:solidFill>
              </a:rPr>
              <a:t>Mrd</a:t>
            </a:r>
            <a:r>
              <a:rPr sz="2133" b="1" dirty="0">
                <a:solidFill>
                  <a:schemeClr val="tx1">
                    <a:lumMod val="50000"/>
                  </a:schemeClr>
                </a:solidFill>
              </a:rPr>
              <a:t>. €</a:t>
            </a:r>
          </a:p>
          <a:p>
            <a:pPr algn="ctr"/>
            <a:r>
              <a:rPr sz="1400" b="1" dirty="0">
                <a:solidFill>
                  <a:schemeClr val="accent2"/>
                </a:solidFill>
              </a:rPr>
              <a:t>▲ +5,27 %</a:t>
            </a:r>
          </a:p>
        </p:txBody>
      </p:sp>
      <p:sp>
        <p:nvSpPr>
          <p:cNvPr id="21" name="Rounded Rectangle 8">
            <a:extLst>
              <a:ext uri="{FF2B5EF4-FFF2-40B4-BE49-F238E27FC236}">
                <a16:creationId xmlns:a16="http://schemas.microsoft.com/office/drawing/2014/main" id="{D5229CC5-BE56-32A7-0728-22050081E8CE}"/>
              </a:ext>
            </a:extLst>
          </p:cNvPr>
          <p:cNvSpPr/>
          <p:nvPr/>
        </p:nvSpPr>
        <p:spPr>
          <a:xfrm>
            <a:off x="2321459" y="1864791"/>
            <a:ext cx="1814400" cy="89280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spcBef>
                <a:spcPts val="533"/>
              </a:spcBef>
            </a:pPr>
            <a:r>
              <a:rPr sz="1200" dirty="0" err="1">
                <a:solidFill>
                  <a:schemeClr val="tx1">
                    <a:lumMod val="50000"/>
                  </a:schemeClr>
                </a:solidFill>
              </a:rPr>
              <a:t>Absatz</a:t>
            </a:r>
            <a:endParaRPr sz="1200" dirty="0">
              <a:solidFill>
                <a:schemeClr val="tx1">
                  <a:lumMod val="50000"/>
                </a:schemeClr>
              </a:solidFill>
            </a:endParaRPr>
          </a:p>
          <a:p>
            <a:pPr algn="ctr"/>
            <a:r>
              <a:rPr sz="2133" b="1" dirty="0">
                <a:solidFill>
                  <a:schemeClr val="tx1">
                    <a:lumMod val="50000"/>
                  </a:schemeClr>
                </a:solidFill>
              </a:rPr>
              <a:t>1,89 </a:t>
            </a:r>
            <a:r>
              <a:rPr sz="2133" b="1" dirty="0" err="1">
                <a:solidFill>
                  <a:schemeClr val="tx1">
                    <a:lumMod val="50000"/>
                  </a:schemeClr>
                </a:solidFill>
              </a:rPr>
              <a:t>Mrd</a:t>
            </a:r>
            <a:r>
              <a:rPr sz="2133" b="1" dirty="0">
                <a:solidFill>
                  <a:schemeClr val="tx1">
                    <a:lumMod val="50000"/>
                  </a:schemeClr>
                </a:solidFill>
              </a:rPr>
              <a:t>. </a:t>
            </a:r>
            <a:r>
              <a:rPr sz="1600" b="1" dirty="0">
                <a:solidFill>
                  <a:schemeClr val="tx1">
                    <a:lumMod val="50000"/>
                  </a:schemeClr>
                </a:solidFill>
              </a:rPr>
              <a:t>EH</a:t>
            </a:r>
            <a:endParaRPr sz="2133" b="1" dirty="0">
              <a:solidFill>
                <a:schemeClr val="tx1">
                  <a:lumMod val="50000"/>
                </a:schemeClr>
              </a:solidFill>
            </a:endParaRPr>
          </a:p>
          <a:p>
            <a:pPr algn="ctr"/>
            <a:r>
              <a:rPr sz="1400" b="1" dirty="0">
                <a:solidFill>
                  <a:schemeClr val="tx2">
                    <a:lumMod val="75000"/>
                  </a:schemeClr>
                </a:solidFill>
              </a:rPr>
              <a:t>▼ -2,95 %</a:t>
            </a:r>
          </a:p>
        </p:txBody>
      </p:sp>
      <p:sp>
        <p:nvSpPr>
          <p:cNvPr id="22" name="Rounded Rectangle 10">
            <a:extLst>
              <a:ext uri="{FF2B5EF4-FFF2-40B4-BE49-F238E27FC236}">
                <a16:creationId xmlns:a16="http://schemas.microsoft.com/office/drawing/2014/main" id="{11E49B2B-0CE1-F54F-AB5E-49C5FF91DADA}"/>
              </a:ext>
            </a:extLst>
          </p:cNvPr>
          <p:cNvSpPr/>
          <p:nvPr/>
        </p:nvSpPr>
        <p:spPr>
          <a:xfrm>
            <a:off x="427151" y="3119148"/>
            <a:ext cx="1875119" cy="89280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spcBef>
                <a:spcPts val="533"/>
              </a:spcBef>
            </a:pPr>
            <a:r>
              <a:rPr sz="1200" dirty="0" err="1">
                <a:solidFill>
                  <a:schemeClr val="tx1">
                    <a:lumMod val="50000"/>
                  </a:schemeClr>
                </a:solidFill>
              </a:rPr>
              <a:t>Umsatz</a:t>
            </a:r>
            <a:endParaRPr sz="1200" dirty="0">
              <a:solidFill>
                <a:schemeClr val="tx1">
                  <a:lumMod val="50000"/>
                </a:schemeClr>
              </a:solidFill>
            </a:endParaRPr>
          </a:p>
          <a:p>
            <a:pPr algn="ctr"/>
            <a:r>
              <a:rPr sz="2133" b="1" dirty="0">
                <a:solidFill>
                  <a:schemeClr val="tx1">
                    <a:lumMod val="50000"/>
                  </a:schemeClr>
                </a:solidFill>
              </a:rPr>
              <a:t>68,02 </a:t>
            </a:r>
            <a:r>
              <a:rPr sz="2133" b="1" dirty="0" err="1">
                <a:solidFill>
                  <a:schemeClr val="tx1">
                    <a:lumMod val="50000"/>
                  </a:schemeClr>
                </a:solidFill>
              </a:rPr>
              <a:t>Mrd</a:t>
            </a:r>
            <a:r>
              <a:rPr sz="2133" b="1" dirty="0">
                <a:solidFill>
                  <a:schemeClr val="tx1">
                    <a:lumMod val="50000"/>
                  </a:schemeClr>
                </a:solidFill>
              </a:rPr>
              <a:t>. €</a:t>
            </a:r>
          </a:p>
          <a:p>
            <a:pPr algn="ctr"/>
            <a:r>
              <a:rPr sz="1400" b="1" dirty="0">
                <a:solidFill>
                  <a:schemeClr val="accent2"/>
                </a:solidFill>
              </a:rPr>
              <a:t>▲ +6,75 %</a:t>
            </a:r>
          </a:p>
        </p:txBody>
      </p:sp>
      <p:sp>
        <p:nvSpPr>
          <p:cNvPr id="23" name="Rounded Rectangle 11">
            <a:extLst>
              <a:ext uri="{FF2B5EF4-FFF2-40B4-BE49-F238E27FC236}">
                <a16:creationId xmlns:a16="http://schemas.microsoft.com/office/drawing/2014/main" id="{43191053-8A08-0319-32B6-9B767D21A6FA}"/>
              </a:ext>
            </a:extLst>
          </p:cNvPr>
          <p:cNvSpPr/>
          <p:nvPr/>
        </p:nvSpPr>
        <p:spPr>
          <a:xfrm>
            <a:off x="2321353" y="3119148"/>
            <a:ext cx="1814400" cy="89280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spcBef>
                <a:spcPts val="533"/>
              </a:spcBef>
            </a:pPr>
            <a:r>
              <a:rPr sz="1200" dirty="0" err="1">
                <a:solidFill>
                  <a:schemeClr val="tx1">
                    <a:lumMod val="50000"/>
                  </a:schemeClr>
                </a:solidFill>
              </a:rPr>
              <a:t>Absatz</a:t>
            </a:r>
            <a:endParaRPr sz="1200" dirty="0">
              <a:solidFill>
                <a:schemeClr val="tx1">
                  <a:lumMod val="50000"/>
                </a:schemeClr>
              </a:solidFill>
            </a:endParaRPr>
          </a:p>
          <a:p>
            <a:pPr algn="ctr"/>
            <a:r>
              <a:rPr sz="2133" b="1" dirty="0">
                <a:solidFill>
                  <a:schemeClr val="tx1">
                    <a:lumMod val="50000"/>
                  </a:schemeClr>
                </a:solidFill>
              </a:rPr>
              <a:t>797 Mio. </a:t>
            </a:r>
            <a:r>
              <a:rPr sz="1600" b="1" dirty="0">
                <a:solidFill>
                  <a:schemeClr val="tx1">
                    <a:lumMod val="50000"/>
                  </a:schemeClr>
                </a:solidFill>
              </a:rPr>
              <a:t>EH</a:t>
            </a:r>
            <a:endParaRPr sz="2133" b="1" dirty="0">
              <a:solidFill>
                <a:schemeClr val="tx1">
                  <a:lumMod val="50000"/>
                </a:schemeClr>
              </a:solidFill>
            </a:endParaRPr>
          </a:p>
          <a:p>
            <a:pPr algn="ctr"/>
            <a:r>
              <a:rPr sz="1400" b="1" dirty="0">
                <a:solidFill>
                  <a:schemeClr val="bg1"/>
                </a:solidFill>
              </a:rPr>
              <a:t>● -0,14 %</a:t>
            </a:r>
          </a:p>
        </p:txBody>
      </p:sp>
      <p:sp>
        <p:nvSpPr>
          <p:cNvPr id="24" name="Rounded Rectangle 13">
            <a:extLst>
              <a:ext uri="{FF2B5EF4-FFF2-40B4-BE49-F238E27FC236}">
                <a16:creationId xmlns:a16="http://schemas.microsoft.com/office/drawing/2014/main" id="{63EDD757-2B3F-B0D6-47AC-E67011DF07D1}"/>
              </a:ext>
            </a:extLst>
          </p:cNvPr>
          <p:cNvSpPr/>
          <p:nvPr/>
        </p:nvSpPr>
        <p:spPr>
          <a:xfrm>
            <a:off x="427151" y="4447625"/>
            <a:ext cx="1875119" cy="89280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spcBef>
                <a:spcPts val="533"/>
              </a:spcBef>
            </a:pPr>
            <a:r>
              <a:rPr sz="1200" dirty="0" err="1">
                <a:solidFill>
                  <a:schemeClr val="tx1">
                    <a:lumMod val="50000"/>
                  </a:schemeClr>
                </a:solidFill>
              </a:rPr>
              <a:t>Umsatz</a:t>
            </a:r>
            <a:endParaRPr sz="1200" dirty="0">
              <a:solidFill>
                <a:schemeClr val="tx1">
                  <a:lumMod val="50000"/>
                </a:schemeClr>
              </a:solidFill>
            </a:endParaRPr>
          </a:p>
          <a:p>
            <a:pPr algn="ctr"/>
            <a:r>
              <a:rPr sz="2133" b="1" dirty="0">
                <a:solidFill>
                  <a:schemeClr val="tx1">
                    <a:lumMod val="50000"/>
                  </a:schemeClr>
                </a:solidFill>
              </a:rPr>
              <a:t>14,24 </a:t>
            </a:r>
            <a:r>
              <a:rPr sz="2133" b="1" dirty="0" err="1">
                <a:solidFill>
                  <a:schemeClr val="tx1">
                    <a:lumMod val="50000"/>
                  </a:schemeClr>
                </a:solidFill>
              </a:rPr>
              <a:t>Mrd</a:t>
            </a:r>
            <a:r>
              <a:rPr sz="2133" b="1" dirty="0">
                <a:solidFill>
                  <a:schemeClr val="tx1">
                    <a:lumMod val="50000"/>
                  </a:schemeClr>
                </a:solidFill>
              </a:rPr>
              <a:t>. €</a:t>
            </a:r>
          </a:p>
          <a:p>
            <a:pPr algn="ctr"/>
            <a:r>
              <a:rPr sz="1400" b="1" dirty="0">
                <a:solidFill>
                  <a:schemeClr val="tx2">
                    <a:lumMod val="75000"/>
                  </a:schemeClr>
                </a:solidFill>
              </a:rPr>
              <a:t>▼ -1,24 %</a:t>
            </a:r>
          </a:p>
        </p:txBody>
      </p:sp>
      <p:sp>
        <p:nvSpPr>
          <p:cNvPr id="25" name="Rounded Rectangle 14">
            <a:extLst>
              <a:ext uri="{FF2B5EF4-FFF2-40B4-BE49-F238E27FC236}">
                <a16:creationId xmlns:a16="http://schemas.microsoft.com/office/drawing/2014/main" id="{DE787F4C-3E53-46D7-2421-003AF5D08A46}"/>
              </a:ext>
            </a:extLst>
          </p:cNvPr>
          <p:cNvSpPr/>
          <p:nvPr/>
        </p:nvSpPr>
        <p:spPr>
          <a:xfrm>
            <a:off x="2354088" y="4447625"/>
            <a:ext cx="1814400" cy="89280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spcBef>
                <a:spcPts val="533"/>
              </a:spcBef>
            </a:pPr>
            <a:r>
              <a:rPr sz="1200" dirty="0" err="1">
                <a:solidFill>
                  <a:schemeClr val="tx1">
                    <a:lumMod val="50000"/>
                  </a:schemeClr>
                </a:solidFill>
              </a:rPr>
              <a:t>Absatz</a:t>
            </a:r>
            <a:endParaRPr sz="1200" dirty="0">
              <a:solidFill>
                <a:schemeClr val="tx1">
                  <a:lumMod val="50000"/>
                </a:schemeClr>
              </a:solidFill>
            </a:endParaRPr>
          </a:p>
          <a:p>
            <a:pPr algn="ctr"/>
            <a:r>
              <a:rPr sz="2133" b="1" dirty="0">
                <a:solidFill>
                  <a:schemeClr val="tx1">
                    <a:lumMod val="50000"/>
                  </a:schemeClr>
                </a:solidFill>
              </a:rPr>
              <a:t>1,09 </a:t>
            </a:r>
            <a:r>
              <a:rPr sz="2133" b="1" dirty="0" err="1">
                <a:solidFill>
                  <a:schemeClr val="tx1">
                    <a:lumMod val="50000"/>
                  </a:schemeClr>
                </a:solidFill>
              </a:rPr>
              <a:t>Mrd</a:t>
            </a:r>
            <a:r>
              <a:rPr sz="2133" b="1" dirty="0">
                <a:solidFill>
                  <a:schemeClr val="tx1">
                    <a:lumMod val="50000"/>
                  </a:schemeClr>
                </a:solidFill>
              </a:rPr>
              <a:t>. </a:t>
            </a:r>
            <a:r>
              <a:rPr sz="1600" b="1" dirty="0">
                <a:solidFill>
                  <a:schemeClr val="tx1">
                    <a:lumMod val="50000"/>
                  </a:schemeClr>
                </a:solidFill>
              </a:rPr>
              <a:t>EH</a:t>
            </a:r>
            <a:endParaRPr sz="2133" b="1" dirty="0">
              <a:solidFill>
                <a:schemeClr val="tx1">
                  <a:lumMod val="50000"/>
                </a:schemeClr>
              </a:solidFill>
            </a:endParaRPr>
          </a:p>
          <a:p>
            <a:pPr algn="ctr"/>
            <a:r>
              <a:rPr sz="1400" b="1" dirty="0">
                <a:solidFill>
                  <a:schemeClr val="tx2">
                    <a:lumMod val="75000"/>
                  </a:schemeClr>
                </a:solidFill>
              </a:rPr>
              <a:t>▼ -4,91 %</a:t>
            </a:r>
          </a:p>
        </p:txBody>
      </p:sp>
      <p:sp>
        <p:nvSpPr>
          <p:cNvPr id="27" name="Textfeld 26">
            <a:extLst>
              <a:ext uri="{FF2B5EF4-FFF2-40B4-BE49-F238E27FC236}">
                <a16:creationId xmlns:a16="http://schemas.microsoft.com/office/drawing/2014/main" id="{18FD15FA-C79B-2BD0-3AD8-887597B5A154}"/>
              </a:ext>
            </a:extLst>
          </p:cNvPr>
          <p:cNvSpPr txBox="1"/>
          <p:nvPr/>
        </p:nvSpPr>
        <p:spPr>
          <a:xfrm>
            <a:off x="5507923" y="1906678"/>
            <a:ext cx="5282508" cy="338554"/>
          </a:xfrm>
          <a:prstGeom prst="rect">
            <a:avLst/>
          </a:prstGeom>
          <a:noFill/>
        </p:spPr>
        <p:txBody>
          <a:bodyPr wrap="square">
            <a:spAutoFit/>
          </a:bodyPr>
          <a:lstStyle/>
          <a:p>
            <a:pPr algn="ctr"/>
            <a:r>
              <a:rPr lang="de-DE" sz="1600" dirty="0">
                <a:solidFill>
                  <a:schemeClr val="tx2"/>
                </a:solidFill>
              </a:rPr>
              <a:t>MAT-Quartalsentwicklung Q4 2019 bis Q1 2026</a:t>
            </a:r>
          </a:p>
        </p:txBody>
      </p:sp>
      <p:sp>
        <p:nvSpPr>
          <p:cNvPr id="28" name="Rounded Rectangle 9">
            <a:extLst>
              <a:ext uri="{FF2B5EF4-FFF2-40B4-BE49-F238E27FC236}">
                <a16:creationId xmlns:a16="http://schemas.microsoft.com/office/drawing/2014/main" id="{DBB8FB41-E615-DC11-822F-88548651AC39}"/>
              </a:ext>
            </a:extLst>
          </p:cNvPr>
          <p:cNvSpPr/>
          <p:nvPr/>
        </p:nvSpPr>
        <p:spPr>
          <a:xfrm>
            <a:off x="347523" y="5552728"/>
            <a:ext cx="3122508" cy="1402080"/>
          </a:xfrm>
          <a:prstGeom prst="roundRect">
            <a:avLst/>
          </a:prstGeom>
          <a:noFill/>
          <a:ln w="19050">
            <a:noFill/>
          </a:ln>
        </p:spPr>
        <p:style>
          <a:lnRef idx="1">
            <a:schemeClr val="accent1"/>
          </a:lnRef>
          <a:fillRef idx="3">
            <a:schemeClr val="accent1"/>
          </a:fillRef>
          <a:effectRef idx="2">
            <a:schemeClr val="accent1"/>
          </a:effectRef>
          <a:fontRef idx="minor">
            <a:schemeClr val="lt1"/>
          </a:fontRef>
        </p:style>
        <p:txBody>
          <a:bodyPr wrap="square" tIns="73152" rIns="73152" bIns="48768" rtlCol="0" anchor="ctr"/>
          <a:lstStyle/>
          <a:p>
            <a:pPr>
              <a:spcAft>
                <a:spcPts val="133"/>
              </a:spcAft>
              <a:defRPr sz="900">
                <a:solidFill>
                  <a:srgbClr val="444444"/>
                </a:solidFill>
              </a:defRPr>
            </a:pPr>
            <a:r>
              <a:rPr sz="1067" dirty="0">
                <a:solidFill>
                  <a:schemeClr val="bg1">
                    <a:lumMod val="50000"/>
                  </a:schemeClr>
                </a:solidFill>
              </a:rPr>
              <a:t>━ </a:t>
            </a:r>
            <a:r>
              <a:rPr sz="1067" dirty="0" err="1">
                <a:solidFill>
                  <a:schemeClr val="bg1">
                    <a:lumMod val="50000"/>
                  </a:schemeClr>
                </a:solidFill>
              </a:rPr>
              <a:t>Durchgezogen</a:t>
            </a:r>
            <a:r>
              <a:rPr lang="de-DE" sz="1067" dirty="0">
                <a:solidFill>
                  <a:schemeClr val="bg1">
                    <a:lumMod val="50000"/>
                  </a:schemeClr>
                </a:solidFill>
              </a:rPr>
              <a:t> </a:t>
            </a:r>
            <a:r>
              <a:rPr sz="1067" dirty="0">
                <a:solidFill>
                  <a:schemeClr val="bg1">
                    <a:lumMod val="50000"/>
                  </a:schemeClr>
                </a:solidFill>
              </a:rPr>
              <a:t>=</a:t>
            </a:r>
            <a:r>
              <a:rPr lang="de-DE" sz="1067" dirty="0">
                <a:solidFill>
                  <a:schemeClr val="bg1">
                    <a:lumMod val="50000"/>
                  </a:schemeClr>
                </a:solidFill>
              </a:rPr>
              <a:t> </a:t>
            </a:r>
            <a:r>
              <a:rPr sz="1067" dirty="0" err="1">
                <a:solidFill>
                  <a:schemeClr val="bg1">
                    <a:lumMod val="50000"/>
                  </a:schemeClr>
                </a:solidFill>
              </a:rPr>
              <a:t>Umsatz</a:t>
            </a:r>
            <a:r>
              <a:rPr sz="1067" dirty="0">
                <a:solidFill>
                  <a:schemeClr val="bg1">
                    <a:lumMod val="50000"/>
                  </a:schemeClr>
                </a:solidFill>
              </a:rPr>
              <a:t> (</a:t>
            </a:r>
            <a:r>
              <a:rPr sz="1067" dirty="0" err="1">
                <a:solidFill>
                  <a:schemeClr val="bg1">
                    <a:lumMod val="50000"/>
                  </a:schemeClr>
                </a:solidFill>
              </a:rPr>
              <a:t>rAVP</a:t>
            </a:r>
            <a:r>
              <a:rPr sz="1067" dirty="0">
                <a:solidFill>
                  <a:schemeClr val="bg1">
                    <a:lumMod val="50000"/>
                  </a:schemeClr>
                </a:solidFill>
              </a:rPr>
              <a:t>)</a:t>
            </a:r>
          </a:p>
          <a:p>
            <a:pPr>
              <a:spcAft>
                <a:spcPts val="133"/>
              </a:spcAft>
              <a:defRPr sz="900">
                <a:solidFill>
                  <a:srgbClr val="444444"/>
                </a:solidFill>
              </a:defRPr>
            </a:pPr>
            <a:r>
              <a:rPr sz="1067" dirty="0">
                <a:solidFill>
                  <a:schemeClr val="bg1">
                    <a:lumMod val="50000"/>
                  </a:schemeClr>
                </a:solidFill>
              </a:rPr>
              <a:t>┅┅ </a:t>
            </a:r>
            <a:r>
              <a:rPr sz="1067" dirty="0" err="1">
                <a:solidFill>
                  <a:schemeClr val="bg1">
                    <a:lumMod val="50000"/>
                  </a:schemeClr>
                </a:solidFill>
              </a:rPr>
              <a:t>Gestrichelt</a:t>
            </a:r>
            <a:r>
              <a:rPr sz="1067" dirty="0">
                <a:solidFill>
                  <a:schemeClr val="bg1">
                    <a:lumMod val="50000"/>
                  </a:schemeClr>
                </a:solidFill>
              </a:rPr>
              <a:t> </a:t>
            </a:r>
            <a:r>
              <a:rPr lang="de-DE" sz="1067" dirty="0">
                <a:solidFill>
                  <a:schemeClr val="bg1">
                    <a:lumMod val="50000"/>
                  </a:schemeClr>
                </a:solidFill>
              </a:rPr>
              <a:t>       </a:t>
            </a:r>
            <a:r>
              <a:rPr sz="1067" dirty="0">
                <a:solidFill>
                  <a:schemeClr val="bg1">
                    <a:lumMod val="50000"/>
                  </a:schemeClr>
                </a:solidFill>
              </a:rPr>
              <a:t>= </a:t>
            </a:r>
            <a:r>
              <a:rPr sz="1067" dirty="0" err="1">
                <a:solidFill>
                  <a:schemeClr val="bg1">
                    <a:lumMod val="50000"/>
                  </a:schemeClr>
                </a:solidFill>
              </a:rPr>
              <a:t>Absatz</a:t>
            </a:r>
            <a:r>
              <a:rPr sz="1067" dirty="0">
                <a:solidFill>
                  <a:schemeClr val="bg1">
                    <a:lumMod val="50000"/>
                  </a:schemeClr>
                </a:solidFill>
              </a:rPr>
              <a:t> (EH)</a:t>
            </a:r>
          </a:p>
          <a:p>
            <a:pPr>
              <a:spcAft>
                <a:spcPts val="133"/>
              </a:spcAft>
              <a:defRPr sz="900">
                <a:solidFill>
                  <a:srgbClr val="444444"/>
                </a:solidFill>
              </a:defRPr>
            </a:pPr>
            <a:r>
              <a:rPr sz="1067" dirty="0">
                <a:solidFill>
                  <a:schemeClr val="bg1">
                    <a:lumMod val="50000"/>
                  </a:schemeClr>
                </a:solidFill>
              </a:rPr>
              <a:t>Grau </a:t>
            </a:r>
            <a:r>
              <a:rPr sz="1067" dirty="0" err="1">
                <a:solidFill>
                  <a:schemeClr val="bg1">
                    <a:lumMod val="50000"/>
                  </a:schemeClr>
                </a:solidFill>
              </a:rPr>
              <a:t>hinterlegt</a:t>
            </a:r>
            <a:r>
              <a:rPr lang="de-DE" sz="1067" dirty="0">
                <a:solidFill>
                  <a:schemeClr val="bg1">
                    <a:lumMod val="50000"/>
                  </a:schemeClr>
                </a:solidFill>
              </a:rPr>
              <a:t>      </a:t>
            </a:r>
            <a:r>
              <a:rPr sz="1067" dirty="0">
                <a:solidFill>
                  <a:schemeClr val="bg1">
                    <a:lumMod val="50000"/>
                  </a:schemeClr>
                </a:solidFill>
              </a:rPr>
              <a:t>= Covid-</a:t>
            </a:r>
            <a:r>
              <a:rPr sz="1067" dirty="0" err="1">
                <a:solidFill>
                  <a:schemeClr val="bg1">
                    <a:lumMod val="50000"/>
                  </a:schemeClr>
                </a:solidFill>
              </a:rPr>
              <a:t>Zeitraum</a:t>
            </a:r>
            <a:endParaRPr sz="1067" dirty="0">
              <a:solidFill>
                <a:schemeClr val="bg1">
                  <a:lumMod val="50000"/>
                </a:schemeClr>
              </a:solidFill>
            </a:endParaRPr>
          </a:p>
          <a:p>
            <a:pPr>
              <a:spcAft>
                <a:spcPts val="133"/>
              </a:spcAft>
              <a:defRPr sz="900">
                <a:solidFill>
                  <a:srgbClr val="444444"/>
                </a:solidFill>
              </a:defRPr>
            </a:pPr>
            <a:r>
              <a:rPr sz="1067" dirty="0">
                <a:solidFill>
                  <a:schemeClr val="bg1">
                    <a:lumMod val="50000"/>
                  </a:schemeClr>
                </a:solidFill>
              </a:rPr>
              <a:t>Basis: MAT </a:t>
            </a:r>
            <a:r>
              <a:rPr lang="de-DE" sz="1067" dirty="0">
                <a:solidFill>
                  <a:schemeClr val="bg1">
                    <a:lumMod val="50000"/>
                  </a:schemeClr>
                </a:solidFill>
              </a:rPr>
              <a:t>12.</a:t>
            </a:r>
            <a:r>
              <a:rPr sz="1067" dirty="0">
                <a:solidFill>
                  <a:schemeClr val="bg1">
                    <a:lumMod val="50000"/>
                  </a:schemeClr>
                </a:solidFill>
              </a:rPr>
              <a:t>2019 = 100</a:t>
            </a:r>
            <a:br>
              <a:rPr lang="de-DE" sz="1067" dirty="0">
                <a:solidFill>
                  <a:schemeClr val="bg1">
                    <a:lumMod val="50000"/>
                  </a:schemeClr>
                </a:solidFill>
              </a:rPr>
            </a:br>
            <a:r>
              <a:rPr lang="de-DE" sz="1067" dirty="0">
                <a:solidFill>
                  <a:schemeClr val="bg1">
                    <a:lumMod val="50000"/>
                  </a:schemeClr>
                </a:solidFill>
              </a:rPr>
              <a:t>Quelle: Insight Health, </a:t>
            </a:r>
            <a:r>
              <a:rPr lang="de-DE" sz="1067" dirty="0" err="1">
                <a:solidFill>
                  <a:schemeClr val="bg1">
                    <a:lumMod val="50000"/>
                  </a:schemeClr>
                </a:solidFill>
              </a:rPr>
              <a:t>DatamedIQ</a:t>
            </a:r>
            <a:r>
              <a:rPr lang="de-DE" sz="1067" dirty="0">
                <a:solidFill>
                  <a:schemeClr val="bg1">
                    <a:lumMod val="50000"/>
                  </a:schemeClr>
                </a:solidFill>
              </a:rPr>
              <a:t>; 03.2026</a:t>
            </a:r>
            <a:endParaRPr sz="1067" dirty="0">
              <a:solidFill>
                <a:schemeClr val="bg1">
                  <a:lumMod val="50000"/>
                </a:schemeClr>
              </a:solidFill>
            </a:endParaRPr>
          </a:p>
        </p:txBody>
      </p:sp>
      <p:sp>
        <p:nvSpPr>
          <p:cNvPr id="33" name="Textfeld 32">
            <a:extLst>
              <a:ext uri="{FF2B5EF4-FFF2-40B4-BE49-F238E27FC236}">
                <a16:creationId xmlns:a16="http://schemas.microsoft.com/office/drawing/2014/main" id="{50E3A918-01A4-060D-6B99-3192360375E3}"/>
              </a:ext>
            </a:extLst>
          </p:cNvPr>
          <p:cNvSpPr txBox="1"/>
          <p:nvPr/>
        </p:nvSpPr>
        <p:spPr>
          <a:xfrm rot="16200000">
            <a:off x="-132736" y="2180312"/>
            <a:ext cx="960519" cy="256545"/>
          </a:xfrm>
          <a:prstGeom prst="rect">
            <a:avLst/>
          </a:prstGeom>
          <a:noFill/>
        </p:spPr>
        <p:txBody>
          <a:bodyPr wrap="none" rtlCol="0">
            <a:spAutoFit/>
          </a:bodyPr>
          <a:lstStyle/>
          <a:p>
            <a:r>
              <a:rPr lang="de-DE" sz="1067" b="1" dirty="0"/>
              <a:t>Gesamtmarkt</a:t>
            </a:r>
          </a:p>
        </p:txBody>
      </p:sp>
      <p:sp>
        <p:nvSpPr>
          <p:cNvPr id="34" name="Textfeld 33">
            <a:extLst>
              <a:ext uri="{FF2B5EF4-FFF2-40B4-BE49-F238E27FC236}">
                <a16:creationId xmlns:a16="http://schemas.microsoft.com/office/drawing/2014/main" id="{64C0D129-423B-37C0-E3C5-F428D547AFC7}"/>
              </a:ext>
            </a:extLst>
          </p:cNvPr>
          <p:cNvSpPr txBox="1"/>
          <p:nvPr/>
        </p:nvSpPr>
        <p:spPr>
          <a:xfrm rot="16200000">
            <a:off x="195577" y="3488936"/>
            <a:ext cx="324128" cy="256545"/>
          </a:xfrm>
          <a:prstGeom prst="rect">
            <a:avLst/>
          </a:prstGeom>
          <a:noFill/>
        </p:spPr>
        <p:txBody>
          <a:bodyPr wrap="none" rtlCol="0">
            <a:spAutoFit/>
          </a:bodyPr>
          <a:lstStyle/>
          <a:p>
            <a:r>
              <a:rPr lang="de-DE" sz="1067" b="1" dirty="0" err="1">
                <a:solidFill>
                  <a:schemeClr val="tx2"/>
                </a:solidFill>
              </a:rPr>
              <a:t>Rx</a:t>
            </a:r>
            <a:endParaRPr lang="de-DE" sz="1067" b="1" dirty="0">
              <a:solidFill>
                <a:schemeClr val="tx2"/>
              </a:solidFill>
            </a:endParaRPr>
          </a:p>
        </p:txBody>
      </p:sp>
      <p:sp>
        <p:nvSpPr>
          <p:cNvPr id="35" name="Textfeld 34">
            <a:extLst>
              <a:ext uri="{FF2B5EF4-FFF2-40B4-BE49-F238E27FC236}">
                <a16:creationId xmlns:a16="http://schemas.microsoft.com/office/drawing/2014/main" id="{33F15257-2DCD-084B-804C-4B50A5A20961}"/>
              </a:ext>
            </a:extLst>
          </p:cNvPr>
          <p:cNvSpPr txBox="1"/>
          <p:nvPr/>
        </p:nvSpPr>
        <p:spPr>
          <a:xfrm rot="16200000">
            <a:off x="144377" y="4740564"/>
            <a:ext cx="417102" cy="256545"/>
          </a:xfrm>
          <a:prstGeom prst="rect">
            <a:avLst/>
          </a:prstGeom>
          <a:noFill/>
        </p:spPr>
        <p:txBody>
          <a:bodyPr wrap="none" rtlCol="0">
            <a:spAutoFit/>
          </a:bodyPr>
          <a:lstStyle/>
          <a:p>
            <a:r>
              <a:rPr lang="de-DE" sz="1067" b="1" dirty="0">
                <a:solidFill>
                  <a:schemeClr val="accent3"/>
                </a:solidFill>
              </a:rPr>
              <a:t>OTC</a:t>
            </a:r>
          </a:p>
        </p:txBody>
      </p:sp>
      <p:sp>
        <p:nvSpPr>
          <p:cNvPr id="42" name="Textfeld 41">
            <a:extLst>
              <a:ext uri="{FF2B5EF4-FFF2-40B4-BE49-F238E27FC236}">
                <a16:creationId xmlns:a16="http://schemas.microsoft.com/office/drawing/2014/main" id="{4F92B619-03BB-2841-2F67-CE0A3EEFB4D4}"/>
              </a:ext>
            </a:extLst>
          </p:cNvPr>
          <p:cNvSpPr txBox="1"/>
          <p:nvPr/>
        </p:nvSpPr>
        <p:spPr>
          <a:xfrm>
            <a:off x="4425989" y="4710982"/>
            <a:ext cx="391454" cy="256545"/>
          </a:xfrm>
          <a:prstGeom prst="rect">
            <a:avLst/>
          </a:prstGeom>
          <a:noFill/>
        </p:spPr>
        <p:txBody>
          <a:bodyPr wrap="none" rtlCol="0">
            <a:spAutoFit/>
          </a:bodyPr>
          <a:lstStyle/>
          <a:p>
            <a:r>
              <a:rPr lang="de-DE" sz="1067" dirty="0"/>
              <a:t>100</a:t>
            </a:r>
          </a:p>
        </p:txBody>
      </p:sp>
      <p:sp>
        <p:nvSpPr>
          <p:cNvPr id="43" name="Textfeld 42">
            <a:extLst>
              <a:ext uri="{FF2B5EF4-FFF2-40B4-BE49-F238E27FC236}">
                <a16:creationId xmlns:a16="http://schemas.microsoft.com/office/drawing/2014/main" id="{4C70A13A-75C2-0C35-C095-623735C91A92}"/>
              </a:ext>
            </a:extLst>
          </p:cNvPr>
          <p:cNvSpPr txBox="1"/>
          <p:nvPr/>
        </p:nvSpPr>
        <p:spPr>
          <a:xfrm>
            <a:off x="11396661" y="2445861"/>
            <a:ext cx="391454" cy="256545"/>
          </a:xfrm>
          <a:prstGeom prst="rect">
            <a:avLst/>
          </a:prstGeom>
          <a:noFill/>
        </p:spPr>
        <p:txBody>
          <a:bodyPr wrap="none" rtlCol="0">
            <a:spAutoFit/>
          </a:bodyPr>
          <a:lstStyle/>
          <a:p>
            <a:r>
              <a:rPr lang="de-DE" sz="1067" b="1" dirty="0">
                <a:solidFill>
                  <a:schemeClr val="tx2"/>
                </a:solidFill>
              </a:rPr>
              <a:t>145</a:t>
            </a:r>
          </a:p>
        </p:txBody>
      </p:sp>
      <p:sp>
        <p:nvSpPr>
          <p:cNvPr id="44" name="Textfeld 43">
            <a:extLst>
              <a:ext uri="{FF2B5EF4-FFF2-40B4-BE49-F238E27FC236}">
                <a16:creationId xmlns:a16="http://schemas.microsoft.com/office/drawing/2014/main" id="{49B4E9CF-08E2-CE00-B28E-BCD2C6B5496D}"/>
              </a:ext>
            </a:extLst>
          </p:cNvPr>
          <p:cNvSpPr txBox="1"/>
          <p:nvPr/>
        </p:nvSpPr>
        <p:spPr>
          <a:xfrm>
            <a:off x="11396661" y="2701259"/>
            <a:ext cx="391454" cy="256545"/>
          </a:xfrm>
          <a:prstGeom prst="rect">
            <a:avLst/>
          </a:prstGeom>
          <a:noFill/>
        </p:spPr>
        <p:txBody>
          <a:bodyPr wrap="none" rtlCol="0">
            <a:spAutoFit/>
          </a:bodyPr>
          <a:lstStyle/>
          <a:p>
            <a:r>
              <a:rPr lang="de-DE" sz="1067" b="1" dirty="0"/>
              <a:t>140</a:t>
            </a:r>
          </a:p>
        </p:txBody>
      </p:sp>
      <p:sp>
        <p:nvSpPr>
          <p:cNvPr id="45" name="Textfeld 44">
            <a:extLst>
              <a:ext uri="{FF2B5EF4-FFF2-40B4-BE49-F238E27FC236}">
                <a16:creationId xmlns:a16="http://schemas.microsoft.com/office/drawing/2014/main" id="{A7A1933A-D8FD-E9D3-5251-B0539DFA02D7}"/>
              </a:ext>
            </a:extLst>
          </p:cNvPr>
          <p:cNvSpPr txBox="1"/>
          <p:nvPr/>
        </p:nvSpPr>
        <p:spPr>
          <a:xfrm>
            <a:off x="11374083" y="3775259"/>
            <a:ext cx="391454" cy="256545"/>
          </a:xfrm>
          <a:prstGeom prst="rect">
            <a:avLst/>
          </a:prstGeom>
          <a:noFill/>
        </p:spPr>
        <p:txBody>
          <a:bodyPr wrap="none" rtlCol="0">
            <a:spAutoFit/>
          </a:bodyPr>
          <a:lstStyle/>
          <a:p>
            <a:r>
              <a:rPr lang="de-DE" sz="1067" b="1" dirty="0">
                <a:solidFill>
                  <a:srgbClr val="0070C0"/>
                </a:solidFill>
              </a:rPr>
              <a:t>119</a:t>
            </a:r>
          </a:p>
        </p:txBody>
      </p:sp>
      <p:sp>
        <p:nvSpPr>
          <p:cNvPr id="46" name="Textfeld 45">
            <a:extLst>
              <a:ext uri="{FF2B5EF4-FFF2-40B4-BE49-F238E27FC236}">
                <a16:creationId xmlns:a16="http://schemas.microsoft.com/office/drawing/2014/main" id="{7932BD6C-1B25-481D-EF58-D560117194FE}"/>
              </a:ext>
            </a:extLst>
          </p:cNvPr>
          <p:cNvSpPr txBox="1"/>
          <p:nvPr/>
        </p:nvSpPr>
        <p:spPr>
          <a:xfrm>
            <a:off x="11396661" y="4334410"/>
            <a:ext cx="391454" cy="256545"/>
          </a:xfrm>
          <a:prstGeom prst="rect">
            <a:avLst/>
          </a:prstGeom>
          <a:noFill/>
        </p:spPr>
        <p:txBody>
          <a:bodyPr wrap="none" rtlCol="0">
            <a:spAutoFit/>
          </a:bodyPr>
          <a:lstStyle/>
          <a:p>
            <a:r>
              <a:rPr lang="de-DE" sz="1067" b="1" dirty="0">
                <a:solidFill>
                  <a:schemeClr val="tx2"/>
                </a:solidFill>
              </a:rPr>
              <a:t>107</a:t>
            </a:r>
          </a:p>
        </p:txBody>
      </p:sp>
      <p:sp>
        <p:nvSpPr>
          <p:cNvPr id="48" name="Textfeld 47">
            <a:extLst>
              <a:ext uri="{FF2B5EF4-FFF2-40B4-BE49-F238E27FC236}">
                <a16:creationId xmlns:a16="http://schemas.microsoft.com/office/drawing/2014/main" id="{79B57225-716E-5468-F584-BDD53A71109D}"/>
              </a:ext>
            </a:extLst>
          </p:cNvPr>
          <p:cNvSpPr txBox="1"/>
          <p:nvPr/>
        </p:nvSpPr>
        <p:spPr>
          <a:xfrm>
            <a:off x="11396661" y="4763329"/>
            <a:ext cx="322524" cy="256545"/>
          </a:xfrm>
          <a:prstGeom prst="rect">
            <a:avLst/>
          </a:prstGeom>
          <a:noFill/>
        </p:spPr>
        <p:txBody>
          <a:bodyPr wrap="none" rtlCol="0">
            <a:spAutoFit/>
          </a:bodyPr>
          <a:lstStyle/>
          <a:p>
            <a:r>
              <a:rPr lang="de-DE" sz="1067" b="1" dirty="0">
                <a:solidFill>
                  <a:srgbClr val="0070C0"/>
                </a:solidFill>
              </a:rPr>
              <a:t>99</a:t>
            </a:r>
          </a:p>
        </p:txBody>
      </p:sp>
      <p:sp>
        <p:nvSpPr>
          <p:cNvPr id="49" name="Rechteck 48">
            <a:extLst>
              <a:ext uri="{FF2B5EF4-FFF2-40B4-BE49-F238E27FC236}">
                <a16:creationId xmlns:a16="http://schemas.microsoft.com/office/drawing/2014/main" id="{8391085B-5971-81A7-8397-F4609D974FA0}"/>
              </a:ext>
            </a:extLst>
          </p:cNvPr>
          <p:cNvSpPr/>
          <p:nvPr/>
        </p:nvSpPr>
        <p:spPr>
          <a:xfrm>
            <a:off x="5350934" y="2378513"/>
            <a:ext cx="1112719" cy="3435263"/>
          </a:xfrm>
          <a:prstGeom prst="rect">
            <a:avLst/>
          </a:prstGeom>
          <a:solidFill>
            <a:srgbClr val="DDDDDD">
              <a:alpha val="7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7" name="Textfeld 46">
            <a:extLst>
              <a:ext uri="{FF2B5EF4-FFF2-40B4-BE49-F238E27FC236}">
                <a16:creationId xmlns:a16="http://schemas.microsoft.com/office/drawing/2014/main" id="{2068A7B9-E6CD-5DED-7957-4195F5C72ABC}"/>
              </a:ext>
            </a:extLst>
          </p:cNvPr>
          <p:cNvSpPr txBox="1"/>
          <p:nvPr/>
        </p:nvSpPr>
        <p:spPr>
          <a:xfrm>
            <a:off x="11396661" y="4542286"/>
            <a:ext cx="391454" cy="256545"/>
          </a:xfrm>
          <a:prstGeom prst="rect">
            <a:avLst/>
          </a:prstGeom>
          <a:noFill/>
        </p:spPr>
        <p:txBody>
          <a:bodyPr wrap="none" rtlCol="0">
            <a:spAutoFit/>
          </a:bodyPr>
          <a:lstStyle/>
          <a:p>
            <a:r>
              <a:rPr lang="de-DE" sz="1067" b="1" dirty="0"/>
              <a:t>102</a:t>
            </a:r>
          </a:p>
        </p:txBody>
      </p:sp>
      <p:cxnSp>
        <p:nvCxnSpPr>
          <p:cNvPr id="39" name="Gerader Verbinder 38">
            <a:extLst>
              <a:ext uri="{FF2B5EF4-FFF2-40B4-BE49-F238E27FC236}">
                <a16:creationId xmlns:a16="http://schemas.microsoft.com/office/drawing/2014/main" id="{4561252A-2FFF-F12F-477F-E0338F11DA99}"/>
              </a:ext>
            </a:extLst>
          </p:cNvPr>
          <p:cNvCxnSpPr>
            <a:cxnSpLocks/>
          </p:cNvCxnSpPr>
          <p:nvPr/>
        </p:nvCxnSpPr>
        <p:spPr>
          <a:xfrm>
            <a:off x="4817555" y="4842989"/>
            <a:ext cx="6663245" cy="0"/>
          </a:xfrm>
          <a:prstGeom prst="line">
            <a:avLst/>
          </a:prstGeom>
        </p:spPr>
        <p:style>
          <a:lnRef idx="1">
            <a:schemeClr val="accent6"/>
          </a:lnRef>
          <a:fillRef idx="0">
            <a:schemeClr val="accent6"/>
          </a:fillRef>
          <a:effectRef idx="0">
            <a:schemeClr val="accent6"/>
          </a:effectRef>
          <a:fontRef idx="minor">
            <a:schemeClr val="tx1"/>
          </a:fontRef>
        </p:style>
      </p:cxnSp>
      <p:sp>
        <p:nvSpPr>
          <p:cNvPr id="2" name="Textfeld 1">
            <a:extLst>
              <a:ext uri="{FF2B5EF4-FFF2-40B4-BE49-F238E27FC236}">
                <a16:creationId xmlns:a16="http://schemas.microsoft.com/office/drawing/2014/main" id="{1BBD823C-B80A-6264-EE47-D807B7875B4F}"/>
              </a:ext>
            </a:extLst>
          </p:cNvPr>
          <p:cNvSpPr txBox="1"/>
          <p:nvPr/>
        </p:nvSpPr>
        <p:spPr>
          <a:xfrm>
            <a:off x="362387" y="1554949"/>
            <a:ext cx="1348135" cy="297454"/>
          </a:xfrm>
          <a:prstGeom prst="rect">
            <a:avLst/>
          </a:prstGeom>
          <a:noFill/>
        </p:spPr>
        <p:txBody>
          <a:bodyPr wrap="square" rtlCol="0">
            <a:spAutoFit/>
          </a:bodyPr>
          <a:lstStyle/>
          <a:p>
            <a:r>
              <a:rPr lang="de-DE" sz="1333" dirty="0">
                <a:solidFill>
                  <a:schemeClr val="tx1">
                    <a:lumMod val="40000"/>
                    <a:lumOff val="60000"/>
                  </a:schemeClr>
                </a:solidFill>
              </a:rPr>
              <a:t>MAT 03.2026</a:t>
            </a:r>
          </a:p>
        </p:txBody>
      </p:sp>
      <p:graphicFrame>
        <p:nvGraphicFramePr>
          <p:cNvPr id="5" name="Inhaltsplatzhalter 11">
            <a:extLst>
              <a:ext uri="{FF2B5EF4-FFF2-40B4-BE49-F238E27FC236}">
                <a16:creationId xmlns:a16="http://schemas.microsoft.com/office/drawing/2014/main" id="{11913594-A351-2459-79E9-EA565717C3EC}"/>
              </a:ext>
            </a:extLst>
          </p:cNvPr>
          <p:cNvGraphicFramePr>
            <a:graphicFrameLocks/>
          </p:cNvGraphicFramePr>
          <p:nvPr>
            <p:extLst>
              <p:ext uri="{D42A27DB-BD31-4B8C-83A1-F6EECF244321}">
                <p14:modId xmlns:p14="http://schemas.microsoft.com/office/powerpoint/2010/main" val="2797081713"/>
              </p:ext>
            </p:extLst>
          </p:nvPr>
        </p:nvGraphicFramePr>
        <p:xfrm>
          <a:off x="4532400" y="2167200"/>
          <a:ext cx="7120800" cy="437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0777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11E5BEBE-DC07-2F7F-CB3A-3EB98B31EEC7}"/>
              </a:ext>
            </a:extLst>
          </p:cNvPr>
          <p:cNvSpPr>
            <a:spLocks noChangeAspect="1"/>
          </p:cNvSpPr>
          <p:nvPr/>
        </p:nvSpPr>
        <p:spPr>
          <a:xfrm>
            <a:off x="0" y="1370444"/>
            <a:ext cx="12192000" cy="5487451"/>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1" dirty="0"/>
          </a:p>
        </p:txBody>
      </p:sp>
      <p:sp>
        <p:nvSpPr>
          <p:cNvPr id="25" name="Rechteck: eine Ecke abgerundet 24">
            <a:extLst>
              <a:ext uri="{FF2B5EF4-FFF2-40B4-BE49-F238E27FC236}">
                <a16:creationId xmlns:a16="http://schemas.microsoft.com/office/drawing/2014/main" id="{9A62E5AB-7144-4728-F774-38D2E8122D48}"/>
              </a:ext>
            </a:extLst>
          </p:cNvPr>
          <p:cNvSpPr/>
          <p:nvPr/>
        </p:nvSpPr>
        <p:spPr>
          <a:xfrm rot="10800000">
            <a:off x="7843086" y="4396945"/>
            <a:ext cx="3564261" cy="1775255"/>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3" name="Titel 2">
            <a:extLst>
              <a:ext uri="{FF2B5EF4-FFF2-40B4-BE49-F238E27FC236}">
                <a16:creationId xmlns:a16="http://schemas.microsoft.com/office/drawing/2014/main" id="{55C0227F-0AD0-ECF6-DF02-87C018B649C9}"/>
              </a:ext>
            </a:extLst>
          </p:cNvPr>
          <p:cNvSpPr>
            <a:spLocks noGrp="1"/>
          </p:cNvSpPr>
          <p:nvPr>
            <p:ph type="title"/>
          </p:nvPr>
        </p:nvSpPr>
        <p:spPr/>
        <p:txBody>
          <a:bodyPr/>
          <a:lstStyle/>
          <a:p>
            <a:r>
              <a:rPr lang="de-DE" dirty="0"/>
              <a:t>OTC verschiebt sich </a:t>
            </a:r>
            <a:br>
              <a:rPr lang="de-DE" dirty="0"/>
            </a:br>
            <a:r>
              <a:rPr lang="de-DE" dirty="0"/>
              <a:t>Offizin unter Druck, Versand mit Wachstum</a:t>
            </a:r>
          </a:p>
        </p:txBody>
      </p:sp>
      <p:sp>
        <p:nvSpPr>
          <p:cNvPr id="19" name="Rectangle 18">
            <a:extLst>
              <a:ext uri="{FF2B5EF4-FFF2-40B4-BE49-F238E27FC236}">
                <a16:creationId xmlns:a16="http://schemas.microsoft.com/office/drawing/2014/main" id="{FFE260A7-9F98-83B1-EBA8-E151C440D2FA}"/>
              </a:ext>
            </a:extLst>
          </p:cNvPr>
          <p:cNvSpPr/>
          <p:nvPr/>
        </p:nvSpPr>
        <p:spPr>
          <a:xfrm>
            <a:off x="603068" y="2055781"/>
            <a:ext cx="6879058" cy="40780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aphicFrame>
        <p:nvGraphicFramePr>
          <p:cNvPr id="13" name="Inhaltsplatzhalter 9">
            <a:extLst>
              <a:ext uri="{FF2B5EF4-FFF2-40B4-BE49-F238E27FC236}">
                <a16:creationId xmlns:a16="http://schemas.microsoft.com/office/drawing/2014/main" id="{0B8DA1B8-D604-1381-286F-1A17024A080F}"/>
              </a:ext>
            </a:extLst>
          </p:cNvPr>
          <p:cNvGraphicFramePr>
            <a:graphicFrameLocks noGrp="1"/>
          </p:cNvGraphicFramePr>
          <p:nvPr>
            <p:ph idx="1"/>
            <p:extLst>
              <p:ext uri="{D42A27DB-BD31-4B8C-83A1-F6EECF244321}">
                <p14:modId xmlns:p14="http://schemas.microsoft.com/office/powerpoint/2010/main" val="3371678452"/>
              </p:ext>
            </p:extLst>
          </p:nvPr>
        </p:nvGraphicFramePr>
        <p:xfrm>
          <a:off x="335360" y="2055813"/>
          <a:ext cx="7031837" cy="407800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hteck: eine Ecke abgerundet 4">
            <a:extLst>
              <a:ext uri="{FF2B5EF4-FFF2-40B4-BE49-F238E27FC236}">
                <a16:creationId xmlns:a16="http://schemas.microsoft.com/office/drawing/2014/main" id="{5AC51312-7ED8-E281-6D75-2A3705975C07}"/>
              </a:ext>
            </a:extLst>
          </p:cNvPr>
          <p:cNvSpPr/>
          <p:nvPr/>
        </p:nvSpPr>
        <p:spPr>
          <a:xfrm>
            <a:off x="7843085" y="2055780"/>
            <a:ext cx="1680000" cy="960000"/>
          </a:xfrm>
          <a:prstGeom prst="round1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6" name="Rechteck: eine Ecke abgerundet 5">
            <a:extLst>
              <a:ext uri="{FF2B5EF4-FFF2-40B4-BE49-F238E27FC236}">
                <a16:creationId xmlns:a16="http://schemas.microsoft.com/office/drawing/2014/main" id="{6548997F-4F4E-DBE9-5081-573FB92AD191}"/>
              </a:ext>
            </a:extLst>
          </p:cNvPr>
          <p:cNvSpPr/>
          <p:nvPr/>
        </p:nvSpPr>
        <p:spPr>
          <a:xfrm rot="10800000">
            <a:off x="9727347" y="2065048"/>
            <a:ext cx="1680000" cy="960000"/>
          </a:xfrm>
          <a:prstGeom prst="round1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7" name="Rechteck: eine Ecke abgerundet 6">
            <a:extLst>
              <a:ext uri="{FF2B5EF4-FFF2-40B4-BE49-F238E27FC236}">
                <a16:creationId xmlns:a16="http://schemas.microsoft.com/office/drawing/2014/main" id="{90555052-4B8B-FBFC-957D-6730E7FD94C9}"/>
              </a:ext>
            </a:extLst>
          </p:cNvPr>
          <p:cNvSpPr/>
          <p:nvPr/>
        </p:nvSpPr>
        <p:spPr>
          <a:xfrm>
            <a:off x="7843085" y="3222020"/>
            <a:ext cx="1680000" cy="960000"/>
          </a:xfrm>
          <a:prstGeom prst="round1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8" name="Rechteck: eine Ecke abgerundet 7">
            <a:extLst>
              <a:ext uri="{FF2B5EF4-FFF2-40B4-BE49-F238E27FC236}">
                <a16:creationId xmlns:a16="http://schemas.microsoft.com/office/drawing/2014/main" id="{D2BBCE71-D12C-AB8A-D303-D39CB392ECFA}"/>
              </a:ext>
            </a:extLst>
          </p:cNvPr>
          <p:cNvSpPr/>
          <p:nvPr/>
        </p:nvSpPr>
        <p:spPr>
          <a:xfrm rot="10800000">
            <a:off x="9727347" y="3222020"/>
            <a:ext cx="1680000" cy="960000"/>
          </a:xfrm>
          <a:prstGeom prst="round1Rect">
            <a:avLst/>
          </a:prstGeom>
          <a:solidFill>
            <a:srgbClr val="2162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9" name="Rounded Rectangle 5">
            <a:extLst>
              <a:ext uri="{FF2B5EF4-FFF2-40B4-BE49-F238E27FC236}">
                <a16:creationId xmlns:a16="http://schemas.microsoft.com/office/drawing/2014/main" id="{989B8B9F-2091-D0A7-C50C-AB16803F23D8}"/>
              </a:ext>
            </a:extLst>
          </p:cNvPr>
          <p:cNvSpPr/>
          <p:nvPr/>
        </p:nvSpPr>
        <p:spPr>
          <a:xfrm>
            <a:off x="7769385" y="2034568"/>
            <a:ext cx="1764708" cy="1014213"/>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spcBef>
                <a:spcPts val="533"/>
              </a:spcBef>
            </a:pPr>
            <a:r>
              <a:rPr sz="1067" dirty="0" err="1">
                <a:solidFill>
                  <a:srgbClr val="666666"/>
                </a:solidFill>
              </a:rPr>
              <a:t>Umsatz</a:t>
            </a:r>
            <a:endParaRPr sz="1067" dirty="0">
              <a:solidFill>
                <a:srgbClr val="666666"/>
              </a:solidFill>
            </a:endParaRPr>
          </a:p>
          <a:p>
            <a:pPr algn="ctr"/>
            <a:r>
              <a:rPr sz="1867" b="1" dirty="0">
                <a:solidFill>
                  <a:srgbClr val="333333"/>
                </a:solidFill>
              </a:rPr>
              <a:t>10,5</a:t>
            </a:r>
            <a:r>
              <a:rPr lang="de-DE" sz="1867" b="1" dirty="0">
                <a:solidFill>
                  <a:srgbClr val="333333"/>
                </a:solidFill>
              </a:rPr>
              <a:t>0</a:t>
            </a:r>
            <a:r>
              <a:rPr sz="1867" b="1" dirty="0">
                <a:solidFill>
                  <a:srgbClr val="333333"/>
                </a:solidFill>
              </a:rPr>
              <a:t> </a:t>
            </a:r>
            <a:r>
              <a:rPr sz="1867" b="1" dirty="0" err="1">
                <a:solidFill>
                  <a:srgbClr val="333333"/>
                </a:solidFill>
              </a:rPr>
              <a:t>Mrd</a:t>
            </a:r>
            <a:r>
              <a:rPr sz="1867" b="1" dirty="0">
                <a:solidFill>
                  <a:srgbClr val="333333"/>
                </a:solidFill>
              </a:rPr>
              <a:t>. €</a:t>
            </a:r>
          </a:p>
          <a:p>
            <a:pPr algn="ctr"/>
            <a:r>
              <a:rPr sz="1333" b="1" dirty="0">
                <a:solidFill>
                  <a:srgbClr val="C62828"/>
                </a:solidFill>
              </a:rPr>
              <a:t>▼ -2,94 %</a:t>
            </a:r>
          </a:p>
        </p:txBody>
      </p:sp>
      <p:sp>
        <p:nvSpPr>
          <p:cNvPr id="10" name="Rounded Rectangle 6">
            <a:extLst>
              <a:ext uri="{FF2B5EF4-FFF2-40B4-BE49-F238E27FC236}">
                <a16:creationId xmlns:a16="http://schemas.microsoft.com/office/drawing/2014/main" id="{EE47F082-7399-E429-27AD-041019D1CD8A}"/>
              </a:ext>
            </a:extLst>
          </p:cNvPr>
          <p:cNvSpPr/>
          <p:nvPr/>
        </p:nvSpPr>
        <p:spPr>
          <a:xfrm>
            <a:off x="9596787" y="2034568"/>
            <a:ext cx="1927451" cy="1014213"/>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spcBef>
                <a:spcPts val="533"/>
              </a:spcBef>
            </a:pPr>
            <a:r>
              <a:rPr sz="1067" dirty="0" err="1">
                <a:solidFill>
                  <a:srgbClr val="666666"/>
                </a:solidFill>
              </a:rPr>
              <a:t>Absatz</a:t>
            </a:r>
            <a:endParaRPr sz="1067" dirty="0">
              <a:solidFill>
                <a:srgbClr val="666666"/>
              </a:solidFill>
            </a:endParaRPr>
          </a:p>
          <a:p>
            <a:pPr algn="ctr"/>
            <a:r>
              <a:rPr sz="1867" b="1" dirty="0">
                <a:solidFill>
                  <a:srgbClr val="333333"/>
                </a:solidFill>
              </a:rPr>
              <a:t>815,4 Mio. </a:t>
            </a:r>
            <a:r>
              <a:rPr sz="1600" b="1" dirty="0">
                <a:solidFill>
                  <a:srgbClr val="333333"/>
                </a:solidFill>
              </a:rPr>
              <a:t>EH</a:t>
            </a:r>
            <a:endParaRPr sz="1867" b="1" dirty="0">
              <a:solidFill>
                <a:srgbClr val="333333"/>
              </a:solidFill>
            </a:endParaRPr>
          </a:p>
          <a:p>
            <a:pPr algn="ctr"/>
            <a:r>
              <a:rPr sz="1333" b="1" dirty="0">
                <a:solidFill>
                  <a:srgbClr val="C62828"/>
                </a:solidFill>
              </a:rPr>
              <a:t>▼ -7,19 %</a:t>
            </a:r>
          </a:p>
        </p:txBody>
      </p:sp>
      <p:sp>
        <p:nvSpPr>
          <p:cNvPr id="11" name="Rounded Rectangle 8">
            <a:extLst>
              <a:ext uri="{FF2B5EF4-FFF2-40B4-BE49-F238E27FC236}">
                <a16:creationId xmlns:a16="http://schemas.microsoft.com/office/drawing/2014/main" id="{42F97720-E9AE-DD7E-003E-688824EC59F5}"/>
              </a:ext>
            </a:extLst>
          </p:cNvPr>
          <p:cNvSpPr/>
          <p:nvPr/>
        </p:nvSpPr>
        <p:spPr>
          <a:xfrm>
            <a:off x="7896200" y="3284984"/>
            <a:ext cx="1571715" cy="813366"/>
          </a:xfrm>
          <a:prstGeom prst="roundRect">
            <a:avLst/>
          </a:prstGeom>
          <a:solidFill>
            <a:srgbClr val="21627E"/>
          </a:solidFill>
          <a:ln w="6350">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spcBef>
                <a:spcPts val="533"/>
              </a:spcBef>
            </a:pPr>
            <a:r>
              <a:rPr sz="1067" dirty="0" err="1">
                <a:solidFill>
                  <a:schemeClr val="bg1"/>
                </a:solidFill>
              </a:rPr>
              <a:t>Umsatz</a:t>
            </a:r>
            <a:endParaRPr sz="1067" dirty="0">
              <a:solidFill>
                <a:schemeClr val="bg1"/>
              </a:solidFill>
            </a:endParaRPr>
          </a:p>
          <a:p>
            <a:pPr algn="ctr"/>
            <a:r>
              <a:rPr sz="1867" b="1" dirty="0">
                <a:solidFill>
                  <a:schemeClr val="bg1"/>
                </a:solidFill>
              </a:rPr>
              <a:t>3,74 </a:t>
            </a:r>
            <a:r>
              <a:rPr sz="1867" b="1" dirty="0" err="1">
                <a:solidFill>
                  <a:schemeClr val="bg1"/>
                </a:solidFill>
              </a:rPr>
              <a:t>Mrd</a:t>
            </a:r>
            <a:r>
              <a:rPr sz="1867" b="1" dirty="0">
                <a:solidFill>
                  <a:schemeClr val="bg1"/>
                </a:solidFill>
              </a:rPr>
              <a:t>. €</a:t>
            </a:r>
          </a:p>
          <a:p>
            <a:pPr algn="ctr"/>
            <a:r>
              <a:rPr sz="1333" b="1" dirty="0">
                <a:solidFill>
                  <a:schemeClr val="accent2"/>
                </a:solidFill>
              </a:rPr>
              <a:t>▲ +3,84 %</a:t>
            </a:r>
          </a:p>
        </p:txBody>
      </p:sp>
      <p:sp>
        <p:nvSpPr>
          <p:cNvPr id="12" name="Rounded Rectangle 9">
            <a:extLst>
              <a:ext uri="{FF2B5EF4-FFF2-40B4-BE49-F238E27FC236}">
                <a16:creationId xmlns:a16="http://schemas.microsoft.com/office/drawing/2014/main" id="{D77EFF1C-9463-083E-65C5-1C87023AEF40}"/>
              </a:ext>
            </a:extLst>
          </p:cNvPr>
          <p:cNvSpPr/>
          <p:nvPr/>
        </p:nvSpPr>
        <p:spPr>
          <a:xfrm>
            <a:off x="9661480" y="3206542"/>
            <a:ext cx="1927451" cy="1014213"/>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spcBef>
                <a:spcPts val="533"/>
              </a:spcBef>
            </a:pPr>
            <a:r>
              <a:rPr sz="1067" dirty="0" err="1">
                <a:solidFill>
                  <a:schemeClr val="bg1"/>
                </a:solidFill>
              </a:rPr>
              <a:t>Absatz</a:t>
            </a:r>
            <a:endParaRPr sz="1067" dirty="0">
              <a:solidFill>
                <a:schemeClr val="bg1"/>
              </a:solidFill>
            </a:endParaRPr>
          </a:p>
          <a:p>
            <a:pPr algn="ctr"/>
            <a:r>
              <a:rPr sz="1867" b="1" dirty="0">
                <a:solidFill>
                  <a:schemeClr val="bg1"/>
                </a:solidFill>
              </a:rPr>
              <a:t>277,0 Mio. </a:t>
            </a:r>
            <a:r>
              <a:rPr sz="1600" b="1" dirty="0">
                <a:solidFill>
                  <a:schemeClr val="bg1"/>
                </a:solidFill>
              </a:rPr>
              <a:t>EH</a:t>
            </a:r>
            <a:endParaRPr sz="1867" b="1" dirty="0">
              <a:solidFill>
                <a:schemeClr val="bg1"/>
              </a:solidFill>
            </a:endParaRPr>
          </a:p>
          <a:p>
            <a:pPr algn="ctr"/>
            <a:r>
              <a:rPr sz="1333" b="1" dirty="0">
                <a:solidFill>
                  <a:schemeClr val="accent2"/>
                </a:solidFill>
              </a:rPr>
              <a:t>▲ +2,50 %</a:t>
            </a:r>
          </a:p>
        </p:txBody>
      </p:sp>
      <p:sp>
        <p:nvSpPr>
          <p:cNvPr id="16" name="Textfeld 15">
            <a:extLst>
              <a:ext uri="{FF2B5EF4-FFF2-40B4-BE49-F238E27FC236}">
                <a16:creationId xmlns:a16="http://schemas.microsoft.com/office/drawing/2014/main" id="{3B524300-DBDF-C45E-7709-856F1632B316}"/>
              </a:ext>
            </a:extLst>
          </p:cNvPr>
          <p:cNvSpPr txBox="1"/>
          <p:nvPr/>
        </p:nvSpPr>
        <p:spPr>
          <a:xfrm>
            <a:off x="7878236" y="4374366"/>
            <a:ext cx="3529112" cy="1759456"/>
          </a:xfrm>
          <a:prstGeom prst="rect">
            <a:avLst/>
          </a:prstGeom>
          <a:noFill/>
        </p:spPr>
        <p:txBody>
          <a:bodyPr wrap="square">
            <a:spAutoFit/>
          </a:bodyPr>
          <a:lstStyle/>
          <a:p>
            <a:pPr algn="ctr">
              <a:spcAft>
                <a:spcPts val="400"/>
              </a:spcAft>
              <a:defRPr sz="1200" b="1">
                <a:solidFill>
                  <a:srgbClr val="555555"/>
                </a:solidFill>
              </a:defRPr>
            </a:pPr>
            <a:r>
              <a:rPr lang="de-DE" sz="1600" dirty="0"/>
              <a:t>ROLLENVERSCHIEBUNG</a:t>
            </a:r>
          </a:p>
          <a:p>
            <a:pPr>
              <a:spcAft>
                <a:spcPts val="133"/>
              </a:spcAft>
              <a:defRPr sz="900">
                <a:solidFill>
                  <a:srgbClr val="444444"/>
                </a:solidFill>
              </a:defRPr>
            </a:pPr>
            <a:r>
              <a:rPr lang="de-DE" sz="1200" b="1" dirty="0">
                <a:solidFill>
                  <a:schemeClr val="accent5">
                    <a:lumMod val="75000"/>
                  </a:schemeClr>
                </a:solidFill>
              </a:rPr>
              <a:t>Offizin:</a:t>
            </a:r>
          </a:p>
          <a:p>
            <a:pPr>
              <a:spcAft>
                <a:spcPts val="133"/>
              </a:spcAft>
              <a:defRPr sz="900">
                <a:solidFill>
                  <a:srgbClr val="444444"/>
                </a:solidFill>
              </a:defRPr>
            </a:pPr>
            <a:r>
              <a:rPr lang="de-DE" sz="1200" dirty="0"/>
              <a:t>  Beratung · Versorgung · </a:t>
            </a:r>
            <a:r>
              <a:rPr lang="de-DE" sz="1200" dirty="0" err="1"/>
              <a:t>Rx</a:t>
            </a:r>
            <a:r>
              <a:rPr lang="de-DE" sz="1200" dirty="0"/>
              <a:t>-Nähe</a:t>
            </a:r>
          </a:p>
          <a:p>
            <a:pPr>
              <a:spcAft>
                <a:spcPts val="133"/>
              </a:spcAft>
              <a:defRPr sz="900">
                <a:solidFill>
                  <a:srgbClr val="444444"/>
                </a:solidFill>
              </a:defRPr>
            </a:pPr>
            <a:r>
              <a:rPr lang="de-DE" sz="1200" dirty="0"/>
              <a:t>  Akutbedarf · </a:t>
            </a:r>
            <a:r>
              <a:rPr lang="de-DE" sz="1200" dirty="0" err="1"/>
              <a:t>pDL</a:t>
            </a:r>
            <a:r>
              <a:rPr lang="de-DE" sz="1200" dirty="0"/>
              <a:t> · Impfen</a:t>
            </a:r>
          </a:p>
          <a:p>
            <a:pPr>
              <a:spcAft>
                <a:spcPts val="133"/>
              </a:spcAft>
              <a:defRPr sz="900">
                <a:solidFill>
                  <a:srgbClr val="444444"/>
                </a:solidFill>
              </a:defRPr>
            </a:pPr>
            <a:endParaRPr lang="de-DE" sz="1200" dirty="0"/>
          </a:p>
          <a:p>
            <a:pPr>
              <a:spcAft>
                <a:spcPts val="133"/>
              </a:spcAft>
              <a:defRPr sz="900">
                <a:solidFill>
                  <a:srgbClr val="444444"/>
                </a:solidFill>
              </a:defRPr>
            </a:pPr>
            <a:r>
              <a:rPr lang="de-DE" sz="1200" b="1" dirty="0">
                <a:solidFill>
                  <a:schemeClr val="accent6"/>
                </a:solidFill>
              </a:rPr>
              <a:t>Versand:</a:t>
            </a:r>
          </a:p>
          <a:p>
            <a:pPr>
              <a:spcAft>
                <a:spcPts val="133"/>
              </a:spcAft>
              <a:defRPr sz="900">
                <a:solidFill>
                  <a:srgbClr val="444444"/>
                </a:solidFill>
              </a:defRPr>
            </a:pPr>
            <a:r>
              <a:rPr lang="de-DE" sz="1200" dirty="0"/>
              <a:t>  Planbar · Vergleichbar · Wiederkauf</a:t>
            </a:r>
          </a:p>
          <a:p>
            <a:pPr>
              <a:spcAft>
                <a:spcPts val="133"/>
              </a:spcAft>
              <a:defRPr sz="900">
                <a:solidFill>
                  <a:srgbClr val="444444"/>
                </a:solidFill>
              </a:defRPr>
            </a:pPr>
            <a:r>
              <a:rPr lang="de-DE" sz="1200" dirty="0"/>
              <a:t>  Preissensitiv · Convenience</a:t>
            </a:r>
          </a:p>
        </p:txBody>
      </p:sp>
      <p:sp>
        <p:nvSpPr>
          <p:cNvPr id="17" name="Textfeld 16">
            <a:extLst>
              <a:ext uri="{FF2B5EF4-FFF2-40B4-BE49-F238E27FC236}">
                <a16:creationId xmlns:a16="http://schemas.microsoft.com/office/drawing/2014/main" id="{F9DD5BB3-6525-012D-ED62-048D4954F935}"/>
              </a:ext>
            </a:extLst>
          </p:cNvPr>
          <p:cNvSpPr txBox="1"/>
          <p:nvPr/>
        </p:nvSpPr>
        <p:spPr>
          <a:xfrm rot="16200000">
            <a:off x="7356878" y="2466386"/>
            <a:ext cx="559769" cy="256545"/>
          </a:xfrm>
          <a:prstGeom prst="rect">
            <a:avLst/>
          </a:prstGeom>
          <a:noFill/>
        </p:spPr>
        <p:txBody>
          <a:bodyPr wrap="none" rtlCol="0">
            <a:spAutoFit/>
          </a:bodyPr>
          <a:lstStyle/>
          <a:p>
            <a:r>
              <a:rPr lang="de-DE" sz="1067" b="1" dirty="0">
                <a:solidFill>
                  <a:schemeClr val="accent5">
                    <a:lumMod val="75000"/>
                  </a:schemeClr>
                </a:solidFill>
              </a:rPr>
              <a:t>Offizin</a:t>
            </a:r>
          </a:p>
        </p:txBody>
      </p:sp>
      <p:sp>
        <p:nvSpPr>
          <p:cNvPr id="18" name="Textfeld 17">
            <a:extLst>
              <a:ext uri="{FF2B5EF4-FFF2-40B4-BE49-F238E27FC236}">
                <a16:creationId xmlns:a16="http://schemas.microsoft.com/office/drawing/2014/main" id="{317A3CC0-025C-58DD-6E0A-4BE5DD44D3A8}"/>
              </a:ext>
            </a:extLst>
          </p:cNvPr>
          <p:cNvSpPr txBox="1"/>
          <p:nvPr/>
        </p:nvSpPr>
        <p:spPr>
          <a:xfrm rot="16200000">
            <a:off x="7466304" y="3573748"/>
            <a:ext cx="351378" cy="256545"/>
          </a:xfrm>
          <a:prstGeom prst="rect">
            <a:avLst/>
          </a:prstGeom>
          <a:noFill/>
        </p:spPr>
        <p:txBody>
          <a:bodyPr wrap="none" rtlCol="0">
            <a:spAutoFit/>
          </a:bodyPr>
          <a:lstStyle/>
          <a:p>
            <a:r>
              <a:rPr lang="de-DE" sz="1067" b="1" dirty="0">
                <a:solidFill>
                  <a:schemeClr val="accent6"/>
                </a:solidFill>
              </a:rPr>
              <a:t>VH</a:t>
            </a:r>
          </a:p>
        </p:txBody>
      </p:sp>
      <p:sp>
        <p:nvSpPr>
          <p:cNvPr id="22" name="Textfeld 21">
            <a:extLst>
              <a:ext uri="{FF2B5EF4-FFF2-40B4-BE49-F238E27FC236}">
                <a16:creationId xmlns:a16="http://schemas.microsoft.com/office/drawing/2014/main" id="{479E3506-8F87-E52A-065D-F516B636C077}"/>
              </a:ext>
            </a:extLst>
          </p:cNvPr>
          <p:cNvSpPr txBox="1"/>
          <p:nvPr/>
        </p:nvSpPr>
        <p:spPr>
          <a:xfrm>
            <a:off x="474133" y="1612612"/>
            <a:ext cx="6800851" cy="338554"/>
          </a:xfrm>
          <a:prstGeom prst="rect">
            <a:avLst/>
          </a:prstGeom>
          <a:noFill/>
        </p:spPr>
        <p:txBody>
          <a:bodyPr wrap="square">
            <a:spAutoFit/>
          </a:bodyPr>
          <a:lstStyle/>
          <a:p>
            <a:pPr algn="ctr"/>
            <a:r>
              <a:rPr lang="de-DE" sz="1600" dirty="0">
                <a:solidFill>
                  <a:schemeClr val="tx2"/>
                </a:solidFill>
              </a:rPr>
              <a:t>OTC nach Kanal – Veränderung vs. Vorjahr, MAT 03.2026</a:t>
            </a:r>
          </a:p>
        </p:txBody>
      </p:sp>
      <p:sp>
        <p:nvSpPr>
          <p:cNvPr id="24" name="Textfeld 23">
            <a:extLst>
              <a:ext uri="{FF2B5EF4-FFF2-40B4-BE49-F238E27FC236}">
                <a16:creationId xmlns:a16="http://schemas.microsoft.com/office/drawing/2014/main" id="{AEC69D62-6C32-05B8-4D85-9ADCFC3D8823}"/>
              </a:ext>
            </a:extLst>
          </p:cNvPr>
          <p:cNvSpPr txBox="1"/>
          <p:nvPr/>
        </p:nvSpPr>
        <p:spPr>
          <a:xfrm>
            <a:off x="474134" y="6430205"/>
            <a:ext cx="3093156" cy="256545"/>
          </a:xfrm>
          <a:prstGeom prst="rect">
            <a:avLst/>
          </a:prstGeom>
          <a:noFill/>
        </p:spPr>
        <p:txBody>
          <a:bodyPr wrap="square">
            <a:spAutoFit/>
          </a:bodyPr>
          <a:lstStyle/>
          <a:p>
            <a:r>
              <a:rPr lang="de-DE" sz="1067" dirty="0">
                <a:solidFill>
                  <a:schemeClr val="bg1">
                    <a:lumMod val="50000"/>
                  </a:schemeClr>
                </a:solidFill>
              </a:rPr>
              <a:t>Quelle: Insight Health, </a:t>
            </a:r>
            <a:r>
              <a:rPr lang="de-DE" sz="1067" dirty="0" err="1">
                <a:solidFill>
                  <a:schemeClr val="bg1">
                    <a:lumMod val="50000"/>
                  </a:schemeClr>
                </a:solidFill>
              </a:rPr>
              <a:t>DatamedIQ</a:t>
            </a:r>
            <a:r>
              <a:rPr lang="de-DE" sz="1067" dirty="0">
                <a:solidFill>
                  <a:schemeClr val="bg1">
                    <a:lumMod val="50000"/>
                  </a:schemeClr>
                </a:solidFill>
              </a:rPr>
              <a:t>; MAT 03.2026</a:t>
            </a:r>
            <a:endParaRPr lang="de-DE" sz="2400" dirty="0"/>
          </a:p>
        </p:txBody>
      </p:sp>
    </p:spTree>
    <p:extLst>
      <p:ext uri="{BB962C8B-B14F-4D97-AF65-F5344CB8AC3E}">
        <p14:creationId xmlns:p14="http://schemas.microsoft.com/office/powerpoint/2010/main" val="1881149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B453B-8403-247D-E961-ECF78A033D8E}"/>
            </a:ext>
          </a:extLst>
        </p:cNvPr>
        <p:cNvGrpSpPr/>
        <p:nvPr/>
      </p:nvGrpSpPr>
      <p:grpSpPr>
        <a:xfrm>
          <a:off x="0" y="0"/>
          <a:ext cx="0" cy="0"/>
          <a:chOff x="0" y="0"/>
          <a:chExt cx="0" cy="0"/>
        </a:xfrm>
      </p:grpSpPr>
      <p:sp>
        <p:nvSpPr>
          <p:cNvPr id="14" name="Rechteck 13">
            <a:extLst>
              <a:ext uri="{FF2B5EF4-FFF2-40B4-BE49-F238E27FC236}">
                <a16:creationId xmlns:a16="http://schemas.microsoft.com/office/drawing/2014/main" id="{CB738897-E5E3-8638-7DE5-A767CF098DE6}"/>
              </a:ext>
            </a:extLst>
          </p:cNvPr>
          <p:cNvSpPr>
            <a:spLocks noChangeAspect="1"/>
          </p:cNvSpPr>
          <p:nvPr/>
        </p:nvSpPr>
        <p:spPr>
          <a:xfrm>
            <a:off x="0" y="1370444"/>
            <a:ext cx="12192000" cy="5487451"/>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1" dirty="0"/>
          </a:p>
        </p:txBody>
      </p:sp>
      <p:sp>
        <p:nvSpPr>
          <p:cNvPr id="3" name="Titel 2">
            <a:extLst>
              <a:ext uri="{FF2B5EF4-FFF2-40B4-BE49-F238E27FC236}">
                <a16:creationId xmlns:a16="http://schemas.microsoft.com/office/drawing/2014/main" id="{4A02BF99-232A-AC2D-0797-8BEEE8D79F86}"/>
              </a:ext>
            </a:extLst>
          </p:cNvPr>
          <p:cNvSpPr>
            <a:spLocks noGrp="1"/>
          </p:cNvSpPr>
          <p:nvPr>
            <p:ph type="title"/>
          </p:nvPr>
        </p:nvSpPr>
        <p:spPr/>
        <p:txBody>
          <a:bodyPr/>
          <a:lstStyle/>
          <a:p>
            <a:r>
              <a:rPr lang="de-DE" dirty="0"/>
              <a:t>OTC wird selektiver</a:t>
            </a:r>
            <a:br>
              <a:rPr lang="de-DE" dirty="0"/>
            </a:br>
            <a:r>
              <a:rPr lang="de-DE" dirty="0"/>
              <a:t>Akut normalisiert sich, </a:t>
            </a:r>
            <a:r>
              <a:rPr lang="de-DE" dirty="0" err="1"/>
              <a:t>Selfcare</a:t>
            </a:r>
            <a:r>
              <a:rPr lang="de-DE" dirty="0"/>
              <a:t> wächst</a:t>
            </a:r>
          </a:p>
        </p:txBody>
      </p:sp>
      <p:sp>
        <p:nvSpPr>
          <p:cNvPr id="2" name="Rectangle 1">
            <a:extLst>
              <a:ext uri="{FF2B5EF4-FFF2-40B4-BE49-F238E27FC236}">
                <a16:creationId xmlns:a16="http://schemas.microsoft.com/office/drawing/2014/main" id="{AA002DD1-1DCF-EC2D-8356-8FCD5FA4D941}"/>
              </a:ext>
            </a:extLst>
          </p:cNvPr>
          <p:cNvSpPr/>
          <p:nvPr/>
        </p:nvSpPr>
        <p:spPr>
          <a:xfrm>
            <a:off x="603068" y="2151179"/>
            <a:ext cx="6801885" cy="40496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aphicFrame>
        <p:nvGraphicFramePr>
          <p:cNvPr id="19" name="Inhaltsplatzhalter 9">
            <a:extLst>
              <a:ext uri="{FF2B5EF4-FFF2-40B4-BE49-F238E27FC236}">
                <a16:creationId xmlns:a16="http://schemas.microsoft.com/office/drawing/2014/main" id="{88C934E7-7FB9-EB8C-A68E-DE1D8258E453}"/>
              </a:ext>
            </a:extLst>
          </p:cNvPr>
          <p:cNvGraphicFramePr>
            <a:graphicFrameLocks noGrp="1"/>
          </p:cNvGraphicFramePr>
          <p:nvPr>
            <p:ph idx="1"/>
            <p:extLst>
              <p:ext uri="{D42A27DB-BD31-4B8C-83A1-F6EECF244321}">
                <p14:modId xmlns:p14="http://schemas.microsoft.com/office/powerpoint/2010/main" val="1011119773"/>
              </p:ext>
            </p:extLst>
          </p:nvPr>
        </p:nvGraphicFramePr>
        <p:xfrm>
          <a:off x="228819" y="2159418"/>
          <a:ext cx="7163325" cy="4012782"/>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feld 20">
            <a:extLst>
              <a:ext uri="{FF2B5EF4-FFF2-40B4-BE49-F238E27FC236}">
                <a16:creationId xmlns:a16="http://schemas.microsoft.com/office/drawing/2014/main" id="{CDFFDC18-8B8C-03A8-7274-55B7F69399D7}"/>
              </a:ext>
            </a:extLst>
          </p:cNvPr>
          <p:cNvSpPr txBox="1"/>
          <p:nvPr/>
        </p:nvSpPr>
        <p:spPr>
          <a:xfrm>
            <a:off x="603069" y="1591535"/>
            <a:ext cx="6879057" cy="338554"/>
          </a:xfrm>
          <a:prstGeom prst="rect">
            <a:avLst/>
          </a:prstGeom>
          <a:noFill/>
        </p:spPr>
        <p:txBody>
          <a:bodyPr wrap="square">
            <a:spAutoFit/>
          </a:bodyPr>
          <a:lstStyle/>
          <a:p>
            <a:pPr algn="ctr"/>
            <a:r>
              <a:rPr lang="de-DE" sz="1600" dirty="0">
                <a:solidFill>
                  <a:schemeClr val="tx2"/>
                </a:solidFill>
              </a:rPr>
              <a:t>OTC-Kategorien Absatzentwicklung vs. Vorjahr</a:t>
            </a:r>
          </a:p>
        </p:txBody>
      </p:sp>
      <p:sp>
        <p:nvSpPr>
          <p:cNvPr id="22" name="Textfeld 21">
            <a:extLst>
              <a:ext uri="{FF2B5EF4-FFF2-40B4-BE49-F238E27FC236}">
                <a16:creationId xmlns:a16="http://schemas.microsoft.com/office/drawing/2014/main" id="{8C918D1C-D509-49F4-1C67-2B8CA9E4325B}"/>
              </a:ext>
            </a:extLst>
          </p:cNvPr>
          <p:cNvSpPr txBox="1"/>
          <p:nvPr/>
        </p:nvSpPr>
        <p:spPr>
          <a:xfrm>
            <a:off x="474134" y="6430205"/>
            <a:ext cx="3093156" cy="256545"/>
          </a:xfrm>
          <a:prstGeom prst="rect">
            <a:avLst/>
          </a:prstGeom>
          <a:noFill/>
        </p:spPr>
        <p:txBody>
          <a:bodyPr wrap="square">
            <a:spAutoFit/>
          </a:bodyPr>
          <a:lstStyle/>
          <a:p>
            <a:r>
              <a:rPr lang="de-DE" sz="1067" dirty="0">
                <a:solidFill>
                  <a:schemeClr val="bg1">
                    <a:lumMod val="50000"/>
                  </a:schemeClr>
                </a:solidFill>
              </a:rPr>
              <a:t>Quelle: Insight Health, </a:t>
            </a:r>
            <a:r>
              <a:rPr lang="de-DE" sz="1067" dirty="0" err="1">
                <a:solidFill>
                  <a:schemeClr val="bg1">
                    <a:lumMod val="50000"/>
                  </a:schemeClr>
                </a:solidFill>
              </a:rPr>
              <a:t>DatamedIQ</a:t>
            </a:r>
            <a:r>
              <a:rPr lang="de-DE" sz="1067" dirty="0">
                <a:solidFill>
                  <a:schemeClr val="bg1">
                    <a:lumMod val="50000"/>
                  </a:schemeClr>
                </a:solidFill>
              </a:rPr>
              <a:t>; MAT 03.2026</a:t>
            </a:r>
            <a:endParaRPr lang="de-DE" sz="2400" dirty="0"/>
          </a:p>
        </p:txBody>
      </p:sp>
      <p:grpSp>
        <p:nvGrpSpPr>
          <p:cNvPr id="35" name="Gruppieren 34">
            <a:extLst>
              <a:ext uri="{FF2B5EF4-FFF2-40B4-BE49-F238E27FC236}">
                <a16:creationId xmlns:a16="http://schemas.microsoft.com/office/drawing/2014/main" id="{74E69AA1-264A-52FD-3039-2BB243A00C0F}"/>
              </a:ext>
            </a:extLst>
          </p:cNvPr>
          <p:cNvGrpSpPr/>
          <p:nvPr/>
        </p:nvGrpSpPr>
        <p:grpSpPr>
          <a:xfrm>
            <a:off x="7817469" y="1674596"/>
            <a:ext cx="4171323" cy="1378155"/>
            <a:chOff x="5863103" y="1255947"/>
            <a:chExt cx="3128492" cy="1033616"/>
          </a:xfrm>
        </p:grpSpPr>
        <p:sp>
          <p:nvSpPr>
            <p:cNvPr id="23" name="Rechteck: eine Ecke abgerundet 22">
              <a:extLst>
                <a:ext uri="{FF2B5EF4-FFF2-40B4-BE49-F238E27FC236}">
                  <a16:creationId xmlns:a16="http://schemas.microsoft.com/office/drawing/2014/main" id="{EE42CC91-843C-C9D6-3691-24A2EDB95BEF}"/>
                </a:ext>
              </a:extLst>
            </p:cNvPr>
            <p:cNvSpPr/>
            <p:nvPr/>
          </p:nvSpPr>
          <p:spPr>
            <a:xfrm rot="10800000">
              <a:off x="5863103" y="1281563"/>
              <a:ext cx="3128492" cy="1008000"/>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7" name="Textfeld 26">
              <a:extLst>
                <a:ext uri="{FF2B5EF4-FFF2-40B4-BE49-F238E27FC236}">
                  <a16:creationId xmlns:a16="http://schemas.microsoft.com/office/drawing/2014/main" id="{14560838-6B2C-79C6-85CE-A5290D8768A4}"/>
                </a:ext>
              </a:extLst>
            </p:cNvPr>
            <p:cNvSpPr txBox="1"/>
            <p:nvPr/>
          </p:nvSpPr>
          <p:spPr>
            <a:xfrm>
              <a:off x="5863103" y="1255947"/>
              <a:ext cx="3048001" cy="865622"/>
            </a:xfrm>
            <a:prstGeom prst="rect">
              <a:avLst/>
            </a:prstGeom>
            <a:noFill/>
          </p:spPr>
          <p:txBody>
            <a:bodyPr wrap="square" rtlCol="0">
              <a:spAutoFit/>
            </a:bodyPr>
            <a:lstStyle/>
            <a:p>
              <a:pPr algn="ctr">
                <a:spcAft>
                  <a:spcPts val="400"/>
                </a:spcAft>
                <a:defRPr sz="1200" b="1">
                  <a:solidFill>
                    <a:srgbClr val="4CAF50"/>
                  </a:solidFill>
                </a:defRPr>
              </a:pPr>
              <a:r>
                <a:rPr lang="de-DE" sz="1600" dirty="0"/>
                <a:t>▲ WACHSTUM</a:t>
              </a:r>
            </a:p>
            <a:p>
              <a:pPr algn="ctr">
                <a:spcAft>
                  <a:spcPts val="133"/>
                </a:spcAft>
                <a:defRPr sz="900">
                  <a:solidFill>
                    <a:srgbClr val="444444"/>
                  </a:solidFill>
                </a:defRPr>
              </a:pPr>
              <a:r>
                <a:rPr lang="de-DE" sz="1200" b="1" dirty="0"/>
                <a:t>Planbar · Wiederkehrend · Präventiv</a:t>
              </a:r>
            </a:p>
            <a:p>
              <a:pPr algn="ctr">
                <a:spcAft>
                  <a:spcPts val="133"/>
                </a:spcAft>
                <a:defRPr sz="900">
                  <a:solidFill>
                    <a:srgbClr val="444444"/>
                  </a:solidFill>
                </a:defRPr>
              </a:pPr>
              <a:r>
                <a:rPr lang="de-DE" sz="1200" dirty="0"/>
                <a:t>Vitamine, Mineralstoffe, Allergie, trockene Augen – stabile Nachfrage.</a:t>
              </a:r>
            </a:p>
            <a:p>
              <a:pPr algn="ctr">
                <a:spcAft>
                  <a:spcPts val="133"/>
                </a:spcAft>
                <a:defRPr sz="900">
                  <a:solidFill>
                    <a:srgbClr val="444444"/>
                  </a:solidFill>
                </a:defRPr>
              </a:pPr>
              <a:r>
                <a:rPr lang="de-DE" sz="1200" dirty="0"/>
                <a:t>Stärker online- und drogerieaffin. Weniger beratungsintensiv.</a:t>
              </a:r>
            </a:p>
          </p:txBody>
        </p:sp>
      </p:grpSp>
      <p:grpSp>
        <p:nvGrpSpPr>
          <p:cNvPr id="34" name="Gruppieren 33">
            <a:extLst>
              <a:ext uri="{FF2B5EF4-FFF2-40B4-BE49-F238E27FC236}">
                <a16:creationId xmlns:a16="http://schemas.microsoft.com/office/drawing/2014/main" id="{3EF31A46-D99C-4BD5-3C86-A1A47FBCB92F}"/>
              </a:ext>
            </a:extLst>
          </p:cNvPr>
          <p:cNvGrpSpPr/>
          <p:nvPr/>
        </p:nvGrpSpPr>
        <p:grpSpPr>
          <a:xfrm>
            <a:off x="7817472" y="3317487"/>
            <a:ext cx="4196593" cy="1344000"/>
            <a:chOff x="5863103" y="2488115"/>
            <a:chExt cx="3147445" cy="1008000"/>
          </a:xfrm>
        </p:grpSpPr>
        <p:sp>
          <p:nvSpPr>
            <p:cNvPr id="28" name="Rechteck: eine Ecke abgerundet 27">
              <a:extLst>
                <a:ext uri="{FF2B5EF4-FFF2-40B4-BE49-F238E27FC236}">
                  <a16:creationId xmlns:a16="http://schemas.microsoft.com/office/drawing/2014/main" id="{FCB1EAF0-5915-5395-C36D-5FF338A86CA9}"/>
                </a:ext>
              </a:extLst>
            </p:cNvPr>
            <p:cNvSpPr/>
            <p:nvPr/>
          </p:nvSpPr>
          <p:spPr>
            <a:xfrm>
              <a:off x="5863103" y="2488115"/>
              <a:ext cx="3109281" cy="1008000"/>
            </a:xfrm>
            <a:prstGeom prst="round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9" name="Textfeld 28">
              <a:extLst>
                <a:ext uri="{FF2B5EF4-FFF2-40B4-BE49-F238E27FC236}">
                  <a16:creationId xmlns:a16="http://schemas.microsoft.com/office/drawing/2014/main" id="{C1095010-88A9-C296-61C3-6AFA06EBB4F5}"/>
                </a:ext>
              </a:extLst>
            </p:cNvPr>
            <p:cNvSpPr txBox="1"/>
            <p:nvPr/>
          </p:nvSpPr>
          <p:spPr>
            <a:xfrm>
              <a:off x="5901267" y="2568866"/>
              <a:ext cx="3109281" cy="727122"/>
            </a:xfrm>
            <a:prstGeom prst="rect">
              <a:avLst/>
            </a:prstGeom>
            <a:noFill/>
          </p:spPr>
          <p:txBody>
            <a:bodyPr wrap="square" rtlCol="0">
              <a:spAutoFit/>
            </a:bodyPr>
            <a:lstStyle/>
            <a:p>
              <a:pPr algn="ctr">
                <a:spcAft>
                  <a:spcPts val="400"/>
                </a:spcAft>
                <a:defRPr sz="1200" b="1">
                  <a:solidFill>
                    <a:srgbClr val="D94040"/>
                  </a:solidFill>
                </a:defRPr>
              </a:pPr>
              <a:r>
                <a:rPr lang="de-DE" sz="1600" dirty="0">
                  <a:solidFill>
                    <a:schemeClr val="bg1"/>
                  </a:solidFill>
                </a:rPr>
                <a:t>▼ UNTER DRUCK</a:t>
              </a:r>
            </a:p>
            <a:p>
              <a:pPr algn="ctr">
                <a:spcAft>
                  <a:spcPts val="133"/>
                </a:spcAft>
                <a:defRPr sz="900">
                  <a:solidFill>
                    <a:srgbClr val="444444"/>
                  </a:solidFill>
                </a:defRPr>
              </a:pPr>
              <a:r>
                <a:rPr lang="de-DE" sz="1200" b="1" dirty="0">
                  <a:solidFill>
                    <a:schemeClr val="bg1"/>
                  </a:solidFill>
                </a:rPr>
                <a:t>Akut · Saisonal · Epidemiologisch</a:t>
              </a:r>
            </a:p>
            <a:p>
              <a:pPr algn="ctr">
                <a:spcAft>
                  <a:spcPts val="133"/>
                </a:spcAft>
                <a:defRPr sz="900">
                  <a:solidFill>
                    <a:srgbClr val="444444"/>
                  </a:solidFill>
                </a:defRPr>
              </a:pPr>
              <a:r>
                <a:rPr lang="de-DE" sz="1200" dirty="0">
                  <a:solidFill>
                    <a:schemeClr val="bg1"/>
                  </a:solidFill>
                </a:rPr>
                <a:t>Basiseffekt nach starken Covid-/Grippe-/Erkältungsjahren.</a:t>
              </a:r>
            </a:p>
            <a:p>
              <a:pPr algn="ctr">
                <a:spcAft>
                  <a:spcPts val="133"/>
                </a:spcAft>
                <a:defRPr sz="900">
                  <a:solidFill>
                    <a:srgbClr val="444444"/>
                  </a:solidFill>
                </a:defRPr>
              </a:pPr>
              <a:r>
                <a:rPr lang="de-DE" sz="1200" dirty="0">
                  <a:solidFill>
                    <a:schemeClr val="bg1"/>
                  </a:solidFill>
                </a:rPr>
                <a:t>Tests, Husten, Hals, Grippe – Rückgänge zweistellig</a:t>
              </a:r>
            </a:p>
          </p:txBody>
        </p:sp>
      </p:grpSp>
      <p:grpSp>
        <p:nvGrpSpPr>
          <p:cNvPr id="33" name="Gruppieren 32">
            <a:extLst>
              <a:ext uri="{FF2B5EF4-FFF2-40B4-BE49-F238E27FC236}">
                <a16:creationId xmlns:a16="http://schemas.microsoft.com/office/drawing/2014/main" id="{7843A2BD-9CE6-3D3A-5094-B63E7015C76E}"/>
              </a:ext>
            </a:extLst>
          </p:cNvPr>
          <p:cNvGrpSpPr/>
          <p:nvPr/>
        </p:nvGrpSpPr>
        <p:grpSpPr>
          <a:xfrm>
            <a:off x="7817470" y="4926223"/>
            <a:ext cx="4158516" cy="1479306"/>
            <a:chOff x="5863102" y="3694667"/>
            <a:chExt cx="3118887" cy="1109480"/>
          </a:xfrm>
        </p:grpSpPr>
        <p:sp>
          <p:nvSpPr>
            <p:cNvPr id="32" name="Rechteck: eine Ecke abgerundet 31">
              <a:extLst>
                <a:ext uri="{FF2B5EF4-FFF2-40B4-BE49-F238E27FC236}">
                  <a16:creationId xmlns:a16="http://schemas.microsoft.com/office/drawing/2014/main" id="{CA90E7C6-7F33-9964-56D2-EFB598F78E67}"/>
                </a:ext>
              </a:extLst>
            </p:cNvPr>
            <p:cNvSpPr/>
            <p:nvPr/>
          </p:nvSpPr>
          <p:spPr>
            <a:xfrm rot="10800000">
              <a:off x="5863102" y="3694667"/>
              <a:ext cx="3109281" cy="1109480"/>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30" name="Textfeld 29">
              <a:extLst>
                <a:ext uri="{FF2B5EF4-FFF2-40B4-BE49-F238E27FC236}">
                  <a16:creationId xmlns:a16="http://schemas.microsoft.com/office/drawing/2014/main" id="{D37C37DF-F0E0-4524-D348-6312FD890019}"/>
                </a:ext>
              </a:extLst>
            </p:cNvPr>
            <p:cNvSpPr txBox="1"/>
            <p:nvPr/>
          </p:nvSpPr>
          <p:spPr>
            <a:xfrm>
              <a:off x="5872708" y="3775418"/>
              <a:ext cx="3109281" cy="875240"/>
            </a:xfrm>
            <a:prstGeom prst="rect">
              <a:avLst/>
            </a:prstGeom>
            <a:noFill/>
          </p:spPr>
          <p:txBody>
            <a:bodyPr wrap="square" rtlCol="0">
              <a:spAutoFit/>
            </a:bodyPr>
            <a:lstStyle/>
            <a:p>
              <a:pPr algn="ctr">
                <a:spcAft>
                  <a:spcPts val="400"/>
                </a:spcAft>
                <a:defRPr sz="1200" b="1">
                  <a:solidFill>
                    <a:srgbClr val="555555"/>
                  </a:solidFill>
                </a:defRPr>
              </a:pPr>
              <a:r>
                <a:rPr lang="de-DE" sz="1600" dirty="0"/>
                <a:t>URSACHEN</a:t>
              </a:r>
            </a:p>
            <a:p>
              <a:pPr marL="228594" indent="-228594">
                <a:spcAft>
                  <a:spcPts val="133"/>
                </a:spcAft>
                <a:buFont typeface="Wingdings" panose="05000000000000000000" pitchFamily="2" charset="2"/>
                <a:buChar char="§"/>
                <a:defRPr sz="900">
                  <a:solidFill>
                    <a:srgbClr val="444444"/>
                  </a:solidFill>
                </a:defRPr>
              </a:pPr>
              <a:r>
                <a:rPr lang="de-DE" sz="1200" dirty="0"/>
                <a:t>Epidemiologie / Basiseffekt</a:t>
              </a:r>
            </a:p>
            <a:p>
              <a:pPr marL="228594" indent="-228594">
                <a:spcAft>
                  <a:spcPts val="133"/>
                </a:spcAft>
                <a:buFont typeface="Wingdings" panose="05000000000000000000" pitchFamily="2" charset="2"/>
                <a:buChar char="§"/>
                <a:defRPr sz="900">
                  <a:solidFill>
                    <a:srgbClr val="444444"/>
                  </a:solidFill>
                </a:defRPr>
              </a:pPr>
              <a:r>
                <a:rPr lang="de-DE" sz="1200" dirty="0"/>
                <a:t>Inflation / Preiseffekt</a:t>
              </a:r>
            </a:p>
            <a:p>
              <a:pPr marL="228594" indent="-228594">
                <a:spcAft>
                  <a:spcPts val="133"/>
                </a:spcAft>
                <a:buFont typeface="Wingdings" panose="05000000000000000000" pitchFamily="2" charset="2"/>
                <a:buChar char="§"/>
                <a:defRPr sz="900">
                  <a:solidFill>
                    <a:srgbClr val="444444"/>
                  </a:solidFill>
                </a:defRPr>
              </a:pPr>
              <a:r>
                <a:rPr lang="de-DE" sz="1200" dirty="0"/>
                <a:t>Kanalverschiebung</a:t>
              </a:r>
            </a:p>
            <a:p>
              <a:pPr marL="228594" indent="-228594">
                <a:spcAft>
                  <a:spcPts val="133"/>
                </a:spcAft>
                <a:buFont typeface="Wingdings" panose="05000000000000000000" pitchFamily="2" charset="2"/>
                <a:buChar char="§"/>
                <a:defRPr sz="900">
                  <a:solidFill>
                    <a:srgbClr val="444444"/>
                  </a:solidFill>
                </a:defRPr>
              </a:pPr>
              <a:r>
                <a:rPr lang="de-DE" sz="1200" dirty="0"/>
                <a:t>Verändertes Konsumentenverhalten</a:t>
              </a:r>
            </a:p>
          </p:txBody>
        </p:sp>
      </p:grpSp>
    </p:spTree>
    <p:extLst>
      <p:ext uri="{BB962C8B-B14F-4D97-AF65-F5344CB8AC3E}">
        <p14:creationId xmlns:p14="http://schemas.microsoft.com/office/powerpoint/2010/main" val="3729689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Screenshot enthält.&#10;&#10;Automatisch generierte Beschreibung">
            <a:extLst>
              <a:ext uri="{FF2B5EF4-FFF2-40B4-BE49-F238E27FC236}">
                <a16:creationId xmlns:a16="http://schemas.microsoft.com/office/drawing/2014/main" id="{A82873D6-2B05-1A6E-C1CB-A4950D0BD82C}"/>
              </a:ext>
            </a:extLst>
          </p:cNvPr>
          <p:cNvPicPr>
            <a:picLocks noChangeAspect="1"/>
          </p:cNvPicPr>
          <p:nvPr/>
        </p:nvPicPr>
        <p:blipFill>
          <a:blip r:embed="rId3"/>
          <a:srcRect r="31675"/>
          <a:stretch/>
        </p:blipFill>
        <p:spPr>
          <a:xfrm>
            <a:off x="0" y="0"/>
            <a:ext cx="12306301" cy="7035774"/>
          </a:xfrm>
          <a:prstGeom prst="rect">
            <a:avLst/>
          </a:prstGeom>
        </p:spPr>
      </p:pic>
      <p:sp>
        <p:nvSpPr>
          <p:cNvPr id="9" name="Textfeld 8">
            <a:extLst>
              <a:ext uri="{FF2B5EF4-FFF2-40B4-BE49-F238E27FC236}">
                <a16:creationId xmlns:a16="http://schemas.microsoft.com/office/drawing/2014/main" id="{178D142E-E79B-62BE-0D4E-CAE0AC47BC12}"/>
              </a:ext>
            </a:extLst>
          </p:cNvPr>
          <p:cNvSpPr txBox="1"/>
          <p:nvPr/>
        </p:nvSpPr>
        <p:spPr>
          <a:xfrm>
            <a:off x="695400" y="2564904"/>
            <a:ext cx="10572927" cy="1785104"/>
          </a:xfrm>
          <a:prstGeom prst="rect">
            <a:avLst/>
          </a:prstGeom>
          <a:noFill/>
        </p:spPr>
        <p:txBody>
          <a:bodyPr wrap="square" rtlCol="0">
            <a:spAutoFit/>
          </a:bodyPr>
          <a:lstStyle/>
          <a:p>
            <a:r>
              <a:rPr lang="de-DE" sz="5500" dirty="0">
                <a:solidFill>
                  <a:srgbClr val="053D4F"/>
                </a:solidFill>
                <a:highlight>
                  <a:srgbClr val="EFEFEF"/>
                </a:highlight>
                <a:latin typeface="Panton SemiBold Italic" pitchFamily="2" charset="77"/>
                <a:ea typeface="+mj-ea"/>
                <a:cs typeface="Arial"/>
              </a:rPr>
              <a:t>Versandhandel in Deutschland</a:t>
            </a:r>
          </a:p>
          <a:p>
            <a:r>
              <a:rPr lang="de-DE" sz="5500" dirty="0">
                <a:solidFill>
                  <a:srgbClr val="3ECF8E"/>
                </a:solidFill>
                <a:highlight>
                  <a:srgbClr val="EFEFEF"/>
                </a:highlight>
                <a:latin typeface="Panton SemiBold Italic" pitchFamily="2" charset="77"/>
                <a:ea typeface="+mj-ea"/>
                <a:cs typeface="Arial"/>
              </a:rPr>
              <a:t>Dr. Dominique Ziegelmayer</a:t>
            </a:r>
          </a:p>
        </p:txBody>
      </p:sp>
    </p:spTree>
    <p:extLst>
      <p:ext uri="{BB962C8B-B14F-4D97-AF65-F5344CB8AC3E}">
        <p14:creationId xmlns:p14="http://schemas.microsoft.com/office/powerpoint/2010/main" val="135617124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4E7E8C2-A87D-F50C-A89E-9AD8B4285E8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897977" y="6470644"/>
            <a:ext cx="768353" cy="115253"/>
          </a:xfrm>
          <a:prstGeom prst="rect">
            <a:avLst/>
          </a:prstGeom>
        </p:spPr>
      </p:pic>
      <p:pic>
        <p:nvPicPr>
          <p:cNvPr id="6" name="Grafik 5" descr="Ein Bild, das Text, Screenshot, Kreis, Design enthält.&#10;&#10;Automatisch generierte Beschreibung">
            <a:extLst>
              <a:ext uri="{FF2B5EF4-FFF2-40B4-BE49-F238E27FC236}">
                <a16:creationId xmlns:a16="http://schemas.microsoft.com/office/drawing/2014/main" id="{3BB48146-91AF-94AF-DCD5-6D6FBF5830A9}"/>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09052277-E69E-128A-5E27-379A39FC3310}"/>
              </a:ext>
            </a:extLst>
          </p:cNvPr>
          <p:cNvSpPr/>
          <p:nvPr/>
        </p:nvSpPr>
        <p:spPr>
          <a:xfrm>
            <a:off x="9408368" y="1340768"/>
            <a:ext cx="115212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sz="1351"/>
          </a:p>
        </p:txBody>
      </p:sp>
      <p:pic>
        <p:nvPicPr>
          <p:cNvPr id="2" name="Picture 1">
            <a:extLst>
              <a:ext uri="{FF2B5EF4-FFF2-40B4-BE49-F238E27FC236}">
                <a16:creationId xmlns:a16="http://schemas.microsoft.com/office/drawing/2014/main" id="{D81BFB1B-C682-C0AB-5D95-DEDB077269CF}"/>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9480377" y="1412776"/>
            <a:ext cx="1041084" cy="250155"/>
          </a:xfrm>
          <a:prstGeom prst="rect">
            <a:avLst/>
          </a:prstGeom>
        </p:spPr>
      </p:pic>
    </p:spTree>
    <p:extLst>
      <p:ext uri="{BB962C8B-B14F-4D97-AF65-F5344CB8AC3E}">
        <p14:creationId xmlns:p14="http://schemas.microsoft.com/office/powerpoint/2010/main" val="1422289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C0BD8-075A-F84E-C569-06808AEDA29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12970E8-AE4F-8597-83E0-9AF838EAC084}"/>
              </a:ext>
            </a:extLst>
          </p:cNvPr>
          <p:cNvSpPr txBox="1">
            <a:spLocks/>
          </p:cNvSpPr>
          <p:nvPr/>
        </p:nvSpPr>
        <p:spPr>
          <a:xfrm>
            <a:off x="352303" y="327600"/>
            <a:ext cx="11310308" cy="120241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e-DE" sz="4000" b="1">
                <a:solidFill>
                  <a:srgbClr val="3DCF8E"/>
                </a:solidFill>
                <a:latin typeface="Panton SemiBold" pitchFamily="2" charset="77"/>
                <a:cs typeface="Arial"/>
              </a:rPr>
              <a:t>Reale Marktdaten </a:t>
            </a:r>
            <a:r>
              <a:rPr lang="de-DE" sz="4000" b="1">
                <a:solidFill>
                  <a:srgbClr val="053D4F"/>
                </a:solidFill>
                <a:latin typeface="Panton SemiBold" pitchFamily="2" charset="77"/>
                <a:cs typeface="Arial"/>
              </a:rPr>
              <a:t>direkt aus dem deutschen Versandhandel</a:t>
            </a:r>
          </a:p>
        </p:txBody>
      </p:sp>
      <p:sp>
        <p:nvSpPr>
          <p:cNvPr id="7" name="Title 1">
            <a:extLst>
              <a:ext uri="{FF2B5EF4-FFF2-40B4-BE49-F238E27FC236}">
                <a16:creationId xmlns:a16="http://schemas.microsoft.com/office/drawing/2014/main" id="{82214E19-27CA-9597-38D4-34BC10A682F3}"/>
              </a:ext>
            </a:extLst>
          </p:cNvPr>
          <p:cNvSpPr txBox="1">
            <a:spLocks/>
          </p:cNvSpPr>
          <p:nvPr/>
        </p:nvSpPr>
        <p:spPr>
          <a:xfrm>
            <a:off x="8253663" y="3172442"/>
            <a:ext cx="3408949" cy="1692771"/>
          </a:xfrm>
          <a:prstGeom prst="rect">
            <a:avLst/>
          </a:prstGeom>
          <a:noFill/>
        </p:spPr>
        <p:txBody>
          <a:bodyPr wrap="square" rtlCol="0">
            <a:spAutoFit/>
          </a:bodyPr>
          <a:lstStyle>
            <a:defPPr>
              <a:defRPr lang="de-DE"/>
            </a:defPPr>
            <a:lvl1pPr algn="r">
              <a:defRPr sz="8000" b="1">
                <a:solidFill>
                  <a:srgbClr val="053D4F"/>
                </a:solidFill>
                <a:highlight>
                  <a:srgbClr val="D9F5E8"/>
                </a:highlight>
                <a:latin typeface="Panton SemiBold" pitchFamily="2" charset="77"/>
              </a:defRPr>
            </a:lvl1pPr>
          </a:lstStyle>
          <a:p>
            <a:pPr algn="ctr"/>
            <a:r>
              <a:rPr lang="de-DE" b="0"/>
              <a:t>~</a:t>
            </a:r>
            <a:r>
              <a:rPr lang="de-DE"/>
              <a:t>75 %</a:t>
            </a:r>
            <a:br>
              <a:rPr lang="de-DE"/>
            </a:br>
            <a:r>
              <a:rPr lang="de-DE" sz="2400">
                <a:solidFill>
                  <a:srgbClr val="9F9F9F"/>
                </a:solidFill>
                <a:latin typeface="Panton Light" pitchFamily="2" charset="77"/>
              </a:rPr>
              <a:t>Coverage</a:t>
            </a:r>
            <a:endParaRPr lang="de-DE" sz="1400">
              <a:solidFill>
                <a:srgbClr val="9F9F9F"/>
              </a:solidFill>
              <a:latin typeface="Panton Light" pitchFamily="2" charset="77"/>
            </a:endParaRPr>
          </a:p>
        </p:txBody>
      </p:sp>
      <p:pic>
        <p:nvPicPr>
          <p:cNvPr id="3" name="Grafik 2" descr="Ein Bild, das Text, Screenshot, Schrift, Quittung enthält.&#10;&#10;Automatisch generierte Beschreibung">
            <a:extLst>
              <a:ext uri="{FF2B5EF4-FFF2-40B4-BE49-F238E27FC236}">
                <a16:creationId xmlns:a16="http://schemas.microsoft.com/office/drawing/2014/main" id="{69765FB3-D5E7-06EB-729B-A9CD2853D292}"/>
              </a:ext>
            </a:extLst>
          </p:cNvPr>
          <p:cNvPicPr>
            <a:picLocks noChangeAspect="1"/>
          </p:cNvPicPr>
          <p:nvPr/>
        </p:nvPicPr>
        <p:blipFill>
          <a:blip r:embed="rId3"/>
          <a:stretch>
            <a:fillRect/>
          </a:stretch>
        </p:blipFill>
        <p:spPr>
          <a:xfrm>
            <a:off x="352303" y="1645921"/>
            <a:ext cx="7925523" cy="4543865"/>
          </a:xfrm>
          <a:prstGeom prst="rect">
            <a:avLst/>
          </a:prstGeom>
        </p:spPr>
      </p:pic>
      <p:sp>
        <p:nvSpPr>
          <p:cNvPr id="2" name="Rectangle 1">
            <a:extLst>
              <a:ext uri="{FF2B5EF4-FFF2-40B4-BE49-F238E27FC236}">
                <a16:creationId xmlns:a16="http://schemas.microsoft.com/office/drawing/2014/main" id="{8E690537-B551-D7B2-6E3C-F28B38F17028}"/>
              </a:ext>
            </a:extLst>
          </p:cNvPr>
          <p:cNvSpPr/>
          <p:nvPr/>
        </p:nvSpPr>
        <p:spPr>
          <a:xfrm>
            <a:off x="5231904" y="5322896"/>
            <a:ext cx="1368000" cy="770400"/>
          </a:xfrm>
          <a:prstGeom prst="rect">
            <a:avLst/>
          </a:prstGeom>
          <a:pattFill prst="trellis">
            <a:fgClr>
              <a:srgbClr val="F6FBF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sz="1351" dirty="0"/>
          </a:p>
        </p:txBody>
      </p:sp>
      <p:pic>
        <p:nvPicPr>
          <p:cNvPr id="1026" name="Picture 2">
            <a:extLst>
              <a:ext uri="{FF2B5EF4-FFF2-40B4-BE49-F238E27FC236}">
                <a16:creationId xmlns:a16="http://schemas.microsoft.com/office/drawing/2014/main" id="{CC3F3527-A9E3-8ABB-F8B0-3226B378BC9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26000"/>
                    </a14:imgEffect>
                  </a14:imgLayer>
                </a14:imgProps>
              </a:ext>
              <a:ext uri="{28A0092B-C50C-407E-A947-70E740481C1C}">
                <a14:useLocalDpi xmlns:a14="http://schemas.microsoft.com/office/drawing/2010/main" val="0"/>
              </a:ext>
            </a:extLst>
          </a:blip>
          <a:srcRect/>
          <a:stretch>
            <a:fillRect/>
          </a:stretch>
        </p:blipFill>
        <p:spPr bwMode="auto">
          <a:xfrm>
            <a:off x="5353267" y="5517234"/>
            <a:ext cx="1125275" cy="1623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1ACD58-D173-CAAE-51B3-C345537DAB94}"/>
              </a:ext>
            </a:extLst>
          </p:cNvPr>
          <p:cNvSpPr txBox="1"/>
          <p:nvPr/>
        </p:nvSpPr>
        <p:spPr>
          <a:xfrm>
            <a:off x="5456484" y="5708098"/>
            <a:ext cx="918841" cy="261610"/>
          </a:xfrm>
          <a:prstGeom prst="rect">
            <a:avLst/>
          </a:prstGeom>
          <a:noFill/>
        </p:spPr>
        <p:txBody>
          <a:bodyPr wrap="none" rtlCol="0">
            <a:spAutoFit/>
          </a:bodyPr>
          <a:lstStyle/>
          <a:p>
            <a:r>
              <a:rPr lang="en-DE" sz="1100" dirty="0">
                <a:solidFill>
                  <a:schemeClr val="tx1">
                    <a:lumMod val="75000"/>
                    <a:lumOff val="25000"/>
                  </a:schemeClr>
                </a:solidFill>
                <a:latin typeface="Panton Light" pitchFamily="2" charset="77"/>
              </a:rPr>
              <a:t>- to come -</a:t>
            </a:r>
          </a:p>
        </p:txBody>
      </p:sp>
    </p:spTree>
    <p:extLst>
      <p:ext uri="{BB962C8B-B14F-4D97-AF65-F5344CB8AC3E}">
        <p14:creationId xmlns:p14="http://schemas.microsoft.com/office/powerpoint/2010/main" val="780008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4AAB-F3DF-66B9-EA29-3BA3B80132AF}"/>
            </a:ext>
          </a:extLst>
        </p:cNvPr>
        <p:cNvGrpSpPr/>
        <p:nvPr/>
      </p:nvGrpSpPr>
      <p:grpSpPr>
        <a:xfrm>
          <a:off x="0" y="0"/>
          <a:ext cx="0" cy="0"/>
          <a:chOff x="0" y="0"/>
          <a:chExt cx="0" cy="0"/>
        </a:xfrm>
      </p:grpSpPr>
      <p:pic>
        <p:nvPicPr>
          <p:cNvPr id="3" name="Grafik 2" descr="Ein Bild, das Schwarzweiß, Kunst enthält.&#10;&#10;KI-generierte Inhalte können fehlerhaft sein.">
            <a:extLst>
              <a:ext uri="{FF2B5EF4-FFF2-40B4-BE49-F238E27FC236}">
                <a16:creationId xmlns:a16="http://schemas.microsoft.com/office/drawing/2014/main" id="{94C39DB9-6FC7-0BBF-FD13-B737E3F5AA61}"/>
              </a:ext>
            </a:extLst>
          </p:cNvPr>
          <p:cNvPicPr>
            <a:picLocks noChangeAspect="1"/>
          </p:cNvPicPr>
          <p:nvPr/>
        </p:nvPicPr>
        <p:blipFill>
          <a:blip r:embed="rId3">
            <a:extLst>
              <a:ext uri="{28A0092B-C50C-407E-A947-70E740481C1C}">
                <a14:useLocalDpi xmlns:a14="http://schemas.microsoft.com/office/drawing/2010/main" val="0"/>
              </a:ext>
            </a:extLst>
          </a:blip>
          <a:srcRect l="4563" t="8856" r="41357" b="13267"/>
          <a:stretch/>
        </p:blipFill>
        <p:spPr>
          <a:xfrm>
            <a:off x="-1280160" y="-1451605"/>
            <a:ext cx="14752320" cy="8298180"/>
          </a:xfrm>
          <a:prstGeom prst="rect">
            <a:avLst/>
          </a:prstGeom>
        </p:spPr>
      </p:pic>
      <p:sp>
        <p:nvSpPr>
          <p:cNvPr id="9" name="Title 1">
            <a:extLst>
              <a:ext uri="{FF2B5EF4-FFF2-40B4-BE49-F238E27FC236}">
                <a16:creationId xmlns:a16="http://schemas.microsoft.com/office/drawing/2014/main" id="{C4BCBC05-BDE5-EA5B-8D04-D1B279DB9BF6}"/>
              </a:ext>
            </a:extLst>
          </p:cNvPr>
          <p:cNvSpPr txBox="1">
            <a:spLocks/>
          </p:cNvSpPr>
          <p:nvPr/>
        </p:nvSpPr>
        <p:spPr>
          <a:xfrm>
            <a:off x="1194055" y="3483073"/>
            <a:ext cx="11555568" cy="120241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e-DE" sz="5500" b="1" dirty="0">
                <a:solidFill>
                  <a:srgbClr val="053D4F"/>
                </a:solidFill>
                <a:highlight>
                  <a:srgbClr val="F9F9F9"/>
                </a:highlight>
                <a:latin typeface="Panton SemiBold" pitchFamily="2" charset="77"/>
                <a:cs typeface="Arial"/>
              </a:rPr>
              <a:t>Deutschland im </a:t>
            </a:r>
          </a:p>
          <a:p>
            <a:r>
              <a:rPr lang="de-DE" sz="5500" b="1" dirty="0">
                <a:solidFill>
                  <a:srgbClr val="053D4F"/>
                </a:solidFill>
                <a:highlight>
                  <a:srgbClr val="F9F9F9"/>
                </a:highlight>
                <a:latin typeface="Panton SemiBold" pitchFamily="2" charset="77"/>
                <a:cs typeface="Arial"/>
              </a:rPr>
              <a:t>europäischen Vergleich</a:t>
            </a:r>
          </a:p>
        </p:txBody>
      </p:sp>
    </p:spTree>
    <p:extLst>
      <p:ext uri="{BB962C8B-B14F-4D97-AF65-F5344CB8AC3E}">
        <p14:creationId xmlns:p14="http://schemas.microsoft.com/office/powerpoint/2010/main" val="1198939498"/>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nVJ7L3i3_cyq2tTfMVNeI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cPQcwgHoSUqd2eJ9vjdWJ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Q5.N1qcrOpji41NitWCCZ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XAdJQJf03OicSvtD.WJML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y3.aAx76CghvlX_XJ0PDt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iva3cdLBlzqNAMm70E59R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NyebTQU8aExzPuhk6mnk4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Yz70uYR.I2QZiIyv8U9Pf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vd00bjpSziQrd_VWQXn8S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AjW_9fYcnmSUzq0xiWzpj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JZvNRwzzTm8Jo05gGew89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zZYyO5hFfoG89SGD1qYML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BEmgGZKPlIrKhDJ5fUnwB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sQ72LrCcQA6f0C0eFRtB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q.H8tB6wvZrCY8DV_gDsc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QeIVLCE1Zd6CpAp_ntbi0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zswSwsK3rPh2TIG_VgMov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x8ZkARkFakhMaM0eN2jrw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RAGhEMAF79lmqrw7LfFkQ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UgefXs5LO_VTlwA6JZOD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IxjfNZKJLZQV80qft8Aba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rYGXsgOCrV5ay4AArWpRi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VJ7L3i3_cyq2tTfMVNeI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D7E8HsfGXkpEZ3VMghWuh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jh6GZyp42oZAvRvNYlxgS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72PslBamCDuwMOmF9psMe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U73BG99Y1M1YU_8WwbaCk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V0dvUZ6D3s9DEJ_P7Z7Ja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4XduS7S5FVSiEMNYZH3f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sGjhrZwZOB2.2NUYJFdQk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aIW5C3SVnKuQP476zvEK4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D9.p.bWf3uToLC5B81PU4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A.3j2u6Zc0rmZJhwoyAPV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O.ya9p7WOMRoKHisdiW7P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CcMY_Vh7AIiUBuJ3EyepO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aLGUh0D6dDNhnjzaCbbFl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X9YbzlN95hmgQc4.ObQgo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7fcyeXfi7Rt7rLq5skB3E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nVJ7L3i3_cyq2tTfMVNeI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alpha val="15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020408 SEMPORA Standard normal">
  <a:themeElements>
    <a:clrScheme name="020408 SEMPORA Standard normal 1">
      <a:dk1>
        <a:srgbClr val="000000"/>
      </a:dk1>
      <a:lt1>
        <a:srgbClr val="FFFFFF"/>
      </a:lt1>
      <a:dk2>
        <a:srgbClr val="000000"/>
      </a:dk2>
      <a:lt2>
        <a:srgbClr val="C4BCB1"/>
      </a:lt2>
      <a:accent1>
        <a:srgbClr val="2C375C"/>
      </a:accent1>
      <a:accent2>
        <a:srgbClr val="C4BCB1"/>
      </a:accent2>
      <a:accent3>
        <a:srgbClr val="FFFFFF"/>
      </a:accent3>
      <a:accent4>
        <a:srgbClr val="000000"/>
      </a:accent4>
      <a:accent5>
        <a:srgbClr val="ACAEB5"/>
      </a:accent5>
      <a:accent6>
        <a:srgbClr val="B1AAA0"/>
      </a:accent6>
      <a:hlink>
        <a:srgbClr val="FFFFFF"/>
      </a:hlink>
      <a:folHlink>
        <a:srgbClr val="FFFF99"/>
      </a:folHlink>
    </a:clrScheme>
    <a:fontScheme name="020408 SEMPORA Standard nor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rot="0" spcFirstLastPara="0" vertOverflow="overflow" horzOverflow="overflow" vert="horz" wrap="square" lIns="36000" tIns="46800" rIns="36000" bIns="46800" numCol="1" spcCol="0" rtlCol="0" fromWordArt="0" anchor="ctr" anchorCtr="0" forceAA="0" compatLnSpc="1">
        <a:prstTxWarp prst="textNoShape">
          <a:avLst/>
        </a:prstTxWarp>
        <a:noAutofit/>
      </a:bodyPr>
      <a:lstStyle>
        <a:defPPr marR="0" defTabSz="914400" rtl="0" eaLnBrk="0" fontAlgn="base" latinLnBrk="0" hangingPunct="0">
          <a:lnSpc>
            <a:spcPct val="100000"/>
          </a:lnSpc>
          <a:spcBef>
            <a:spcPct val="0"/>
          </a:spcBef>
          <a:spcAft>
            <a:spcPct val="0"/>
          </a:spcAft>
          <a:buClrTx/>
          <a:buSzTx/>
          <a:tabLst>
            <a:tab pos="6400800" algn="r"/>
            <a:tab pos="8636000" algn="r"/>
          </a:tabLst>
          <a:defRPr kumimoji="0" sz="1200" b="1" i="0" u="none" strike="noStrike" cap="none" normalizeH="0" baseline="0" dirty="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36000" tIns="46800" rIns="36000" bIns="46800" numCol="1" anchor="ctr" anchorCtr="0" compatLnSpc="1">
        <a:prstTxWarp prst="textNoShape">
          <a:avLst/>
        </a:prstTxWarp>
      </a:bodyPr>
      <a:lstStyle>
        <a:defPPr marL="190500" marR="0" indent="-190500" algn="ctr" defTabSz="914400" rtl="0" eaLnBrk="0" fontAlgn="base" latinLnBrk="0" hangingPunct="0">
          <a:lnSpc>
            <a:spcPct val="100000"/>
          </a:lnSpc>
          <a:spcBef>
            <a:spcPct val="0"/>
          </a:spcBef>
          <a:spcAft>
            <a:spcPct val="0"/>
          </a:spcAft>
          <a:buClrTx/>
          <a:buSzTx/>
          <a:buFontTx/>
          <a:buNone/>
          <a:tabLst>
            <a:tab pos="6400800" algn="r"/>
            <a:tab pos="8636000" algn="r"/>
          </a:tabLst>
          <a:defRPr kumimoji="0" lang="de-DE" sz="1600" b="1"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lgn="ctr">
          <a:defRPr sz="1400" b="0" dirty="0" err="1" smtClean="0"/>
        </a:defPPr>
      </a:lstStyle>
    </a:txDef>
  </a:objectDefaults>
  <a:extraClrSchemeLst>
    <a:extraClrScheme>
      <a:clrScheme name="020408 SEMPORA Standard normal 1">
        <a:dk1>
          <a:srgbClr val="000000"/>
        </a:dk1>
        <a:lt1>
          <a:srgbClr val="FFFFFF"/>
        </a:lt1>
        <a:dk2>
          <a:srgbClr val="000000"/>
        </a:dk2>
        <a:lt2>
          <a:srgbClr val="C4BCB1"/>
        </a:lt2>
        <a:accent1>
          <a:srgbClr val="2C375C"/>
        </a:accent1>
        <a:accent2>
          <a:srgbClr val="C4BCB1"/>
        </a:accent2>
        <a:accent3>
          <a:srgbClr val="FFFFFF"/>
        </a:accent3>
        <a:accent4>
          <a:srgbClr val="000000"/>
        </a:accent4>
        <a:accent5>
          <a:srgbClr val="ACAEB5"/>
        </a:accent5>
        <a:accent6>
          <a:srgbClr val="B1AAA0"/>
        </a:accent6>
        <a:hlink>
          <a:srgbClr val="FFFFFF"/>
        </a:hlink>
        <a:folHlink>
          <a:srgbClr val="FFFF99"/>
        </a:folHlink>
      </a:clrScheme>
      <a:clrMap bg1="lt1" tx1="dk1" bg2="lt2" tx2="dk2" accent1="accent1" accent2="accent2" accent3="accent3" accent4="accent4" accent5="accent5" accent6="accent6" hlink="hlink" folHlink="folHlink"/>
    </a:extraClrScheme>
    <a:extraClrScheme>
      <a:clrScheme name="020408 SEMPORA Standard normal 2">
        <a:dk1>
          <a:srgbClr val="C4BCB1"/>
        </a:dk1>
        <a:lt1>
          <a:srgbClr val="FFFFFF"/>
        </a:lt1>
        <a:dk2>
          <a:srgbClr val="2C375C"/>
        </a:dk2>
        <a:lt2>
          <a:srgbClr val="2C375C"/>
        </a:lt2>
        <a:accent1>
          <a:srgbClr val="C4BCB1"/>
        </a:accent1>
        <a:accent2>
          <a:srgbClr val="FFFFFF"/>
        </a:accent2>
        <a:accent3>
          <a:srgbClr val="ACAEB5"/>
        </a:accent3>
        <a:accent4>
          <a:srgbClr val="DADADA"/>
        </a:accent4>
        <a:accent5>
          <a:srgbClr val="DEDAD5"/>
        </a:accent5>
        <a:accent6>
          <a:srgbClr val="E7E7E7"/>
        </a:accent6>
        <a:hlink>
          <a:srgbClr val="2C375C"/>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INSIGHT Health Redesign">
  <a:themeElements>
    <a:clrScheme name="INSIGHT Health 1">
      <a:dk1>
        <a:srgbClr val="4C5964"/>
      </a:dk1>
      <a:lt1>
        <a:srgbClr val="FFFFFF"/>
      </a:lt1>
      <a:dk2>
        <a:srgbClr val="EC3F53"/>
      </a:dk2>
      <a:lt2>
        <a:srgbClr val="D5E2E2"/>
      </a:lt2>
      <a:accent1>
        <a:srgbClr val="DBED5B"/>
      </a:accent1>
      <a:accent2>
        <a:srgbClr val="89E28A"/>
      </a:accent2>
      <a:accent3>
        <a:srgbClr val="4B8AAF"/>
      </a:accent3>
      <a:accent4>
        <a:srgbClr val="6D548F"/>
      </a:accent4>
      <a:accent5>
        <a:srgbClr val="81D3D7"/>
      </a:accent5>
      <a:accent6>
        <a:srgbClr val="34617B"/>
      </a:accent6>
      <a:hlink>
        <a:srgbClr val="9CAB30"/>
      </a:hlink>
      <a:folHlink>
        <a:srgbClr val="59939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INSIGHT Health Redesign">
  <a:themeElements>
    <a:clrScheme name="IH_Office_Design">
      <a:dk1>
        <a:srgbClr val="4C5964"/>
      </a:dk1>
      <a:lt1>
        <a:srgbClr val="FFFFFF"/>
      </a:lt1>
      <a:dk2>
        <a:srgbClr val="EC3F53"/>
      </a:dk2>
      <a:lt2>
        <a:srgbClr val="D5E2E2"/>
      </a:lt2>
      <a:accent1>
        <a:srgbClr val="DBED5B"/>
      </a:accent1>
      <a:accent2>
        <a:srgbClr val="89E28A"/>
      </a:accent2>
      <a:accent3>
        <a:srgbClr val="4B8AAF"/>
      </a:accent3>
      <a:accent4>
        <a:srgbClr val="6D548F"/>
      </a:accent4>
      <a:accent5>
        <a:srgbClr val="81D3D7"/>
      </a:accent5>
      <a:accent6>
        <a:srgbClr val="34617B"/>
      </a:accent6>
      <a:hlink>
        <a:srgbClr val="9CAB30"/>
      </a:hlink>
      <a:folHlink>
        <a:srgbClr val="59939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C215659FAA16E49AF202667A80E7EFE" ma:contentTypeVersion="13" ma:contentTypeDescription="Ein neues Dokument erstellen." ma:contentTypeScope="" ma:versionID="15f1c7e39082e3054fae42a8e70a5d12">
  <xsd:schema xmlns:xsd="http://www.w3.org/2001/XMLSchema" xmlns:xs="http://www.w3.org/2001/XMLSchema" xmlns:p="http://schemas.microsoft.com/office/2006/metadata/properties" xmlns:ns2="9154008e-65f5-41a4-84b2-863a2fe78cb7" xmlns:ns3="a58a6be4-2545-487e-9641-a63131a95d80" targetNamespace="http://schemas.microsoft.com/office/2006/metadata/properties" ma:root="true" ma:fieldsID="d0225d250a08580737d736193bb7f14e" ns2:_="" ns3:_="">
    <xsd:import namespace="9154008e-65f5-41a4-84b2-863a2fe78cb7"/>
    <xsd:import namespace="a58a6be4-2545-487e-9641-a63131a95d8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54008e-65f5-41a4-84b2-863a2fe78c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b6fa0c27-700c-41cd-8e03-8efb1775315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8a6be4-2545-487e-9641-a63131a95d8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fa83a2b-0237-4e07-b86f-c9d9c9a70d1f}" ma:internalName="TaxCatchAll" ma:showField="CatchAllData" ma:web="a58a6be4-2545-487e-9641-a63131a95d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154008e-65f5-41a4-84b2-863a2fe78cb7">
      <Terms xmlns="http://schemas.microsoft.com/office/infopath/2007/PartnerControls"/>
    </lcf76f155ced4ddcb4097134ff3c332f>
    <TaxCatchAll xmlns="a58a6be4-2545-487e-9641-a63131a95d8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95F1D0-0ADC-47DF-811D-FE639CEB6BED}"/>
</file>

<file path=customXml/itemProps2.xml><?xml version="1.0" encoding="utf-8"?>
<ds:datastoreItem xmlns:ds="http://schemas.openxmlformats.org/officeDocument/2006/customXml" ds:itemID="{0987CA50-AD53-48AD-9293-DDF1420B5C89}">
  <ds:schemaRefs>
    <ds:schemaRef ds:uri="http://schemas.microsoft.com/office/2006/metadata/properties"/>
    <ds:schemaRef ds:uri="d636cb43-3f22-4379-9342-00a9a21b1603"/>
    <ds:schemaRef ds:uri="http://purl.org/dc/elements/1.1/"/>
    <ds:schemaRef ds:uri="58ff6955-d478-499f-9b2f-f17b2d4a68db"/>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4EFE94EE-8F34-4F2B-92A4-D60476286C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18520</TotalTime>
  <Words>2311</Words>
  <Application>Microsoft Macintosh PowerPoint</Application>
  <PresentationFormat>Widescreen</PresentationFormat>
  <Paragraphs>438</Paragraphs>
  <Slides>28</Slides>
  <Notes>22</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28</vt:i4>
      </vt:variant>
    </vt:vector>
  </HeadingPairs>
  <TitlesOfParts>
    <vt:vector size="46" baseType="lpstr">
      <vt:lpstr>Symbol</vt:lpstr>
      <vt:lpstr>Panton SemiBold Italic</vt:lpstr>
      <vt:lpstr>Aptos</vt:lpstr>
      <vt:lpstr>Panton Light</vt:lpstr>
      <vt:lpstr>Panton</vt:lpstr>
      <vt:lpstr>Webdings</vt:lpstr>
      <vt:lpstr>Panton SemiBold</vt:lpstr>
      <vt:lpstr>Helvetica</vt:lpstr>
      <vt:lpstr>Wingdings</vt:lpstr>
      <vt:lpstr>Calibri</vt:lpstr>
      <vt:lpstr>Times New Roman</vt:lpstr>
      <vt:lpstr>Product Sans</vt:lpstr>
      <vt:lpstr>Arial</vt:lpstr>
      <vt:lpstr>Office Theme</vt:lpstr>
      <vt:lpstr>1_020408 SEMPORA Standard normal</vt:lpstr>
      <vt:lpstr>2_INSIGHT Health Redesign</vt:lpstr>
      <vt:lpstr>1_INSIGHT Health Redesign</vt:lpstr>
      <vt:lpstr>think-cell Folie</vt:lpstr>
      <vt:lpstr>PowerPoint Presentation</vt:lpstr>
      <vt:lpstr>PowerPoint Presentation</vt:lpstr>
      <vt:lpstr>Der Apothekenmarkt bleibt groß aber die Wachstumslogik verändert sich</vt:lpstr>
      <vt:lpstr>OTC verschiebt sich  Offizin unter Druck, Versand mit Wachstum</vt:lpstr>
      <vt:lpstr>OTC wird selektiver Akut normalisiert sich, Selfcare wächst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Perspektive OTC Industrie: Channel Management weit oben auf der absatzstrategischen Prioritätenliste </vt:lpstr>
      <vt:lpstr>Perspektive OTC Industrie: Channel Management weit oben auf der absatzstrategischen Prioritätenliste </vt:lpstr>
      <vt:lpstr>Sowohl Hersteller als auch Apotheker gehen davon aus, dass die stationäre Apotheke künftig gegen alle anderen Kanäle an Bedeutung verliert</vt:lpstr>
      <vt:lpstr>Konsumentenperspektive: Kunden sind insbesondere insbesondere für Versandapotheken von Drogeriemärkten sehr offen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Céline Béchara</dc:creator>
  <cp:lastModifiedBy>Dominique Ziegelmayer</cp:lastModifiedBy>
  <cp:revision>4</cp:revision>
  <cp:lastPrinted>2026-04-20T18:44:13Z</cp:lastPrinted>
  <dcterms:created xsi:type="dcterms:W3CDTF">2025-01-27T13:51:04Z</dcterms:created>
  <dcterms:modified xsi:type="dcterms:W3CDTF">2026-06-09T13:53:23Z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0x010100EC215659FAA16E49AF202667A80E7EFE</vt:lpwstr>
  </property>
  <property fmtid="{D5CDD505-2E9C-101B-9397-08002B2CF9AE}" pid="3" name="MediaServiceImageTags">
    <vt:lpwstr/>
  </property>
</Properties>
</file>